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  <p:sldMasterId id="2147483666" r:id="rId3"/>
  </p:sldMasterIdLst>
  <p:notesMasterIdLst>
    <p:notesMasterId r:id="rId31"/>
  </p:notesMasterIdLst>
  <p:sldIdLst>
    <p:sldId id="3228" r:id="rId4"/>
    <p:sldId id="270" r:id="rId5"/>
    <p:sldId id="3217" r:id="rId6"/>
    <p:sldId id="293" r:id="rId7"/>
    <p:sldId id="331" r:id="rId8"/>
    <p:sldId id="548" r:id="rId9"/>
    <p:sldId id="335" r:id="rId10"/>
    <p:sldId id="3223" r:id="rId11"/>
    <p:sldId id="549" r:id="rId12"/>
    <p:sldId id="272" r:id="rId13"/>
    <p:sldId id="315" r:id="rId14"/>
    <p:sldId id="296" r:id="rId15"/>
    <p:sldId id="529" r:id="rId16"/>
    <p:sldId id="318" r:id="rId17"/>
    <p:sldId id="3224" r:id="rId18"/>
    <p:sldId id="550" r:id="rId19"/>
    <p:sldId id="322" r:id="rId20"/>
    <p:sldId id="317" r:id="rId21"/>
    <p:sldId id="3229" r:id="rId22"/>
    <p:sldId id="551" r:id="rId23"/>
    <p:sldId id="310" r:id="rId24"/>
    <p:sldId id="321" r:id="rId25"/>
    <p:sldId id="536" r:id="rId26"/>
    <p:sldId id="3230" r:id="rId27"/>
    <p:sldId id="552" r:id="rId28"/>
    <p:sldId id="527" r:id="rId29"/>
    <p:sldId id="323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C6299"/>
            </a:solidFill>
            <a:effectLst/>
          </c:spPr>
          <c:dPt>
            <c:idx val="0"/>
            <c:bubble3D val="0"/>
            <c:spPr>
              <a:solidFill>
                <a:srgbClr val="1C62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8B-488C-ABF6-9DFE521BE99A}"/>
              </c:ext>
            </c:extLst>
          </c:dPt>
          <c:dPt>
            <c:idx val="1"/>
            <c:bubble3D val="0"/>
            <c:spPr>
              <a:solidFill>
                <a:srgbClr val="1C62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8B-488C-ABF6-9DFE521BE99A}"/>
              </c:ext>
            </c:extLst>
          </c:dPt>
          <c:dPt>
            <c:idx val="2"/>
            <c:bubble3D val="0"/>
            <c:spPr>
              <a:solidFill>
                <a:srgbClr val="1C62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08B-488C-ABF6-9DFE521BE99A}"/>
              </c:ext>
            </c:extLst>
          </c:dPt>
          <c:dPt>
            <c:idx val="3"/>
            <c:bubble3D val="0"/>
            <c:spPr>
              <a:solidFill>
                <a:srgbClr val="1C62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08B-488C-ABF6-9DFE521BE99A}"/>
              </c:ext>
            </c:extLst>
          </c:dPt>
          <c:cat>
            <c:strRef>
              <c:f>Sheet1!$A$2:$A$5</c:f>
              <c:strCache>
                <c:ptCount val="4"/>
                <c:pt idx="0">
                  <c:v>红</c:v>
                </c:pt>
                <c:pt idx="1">
                  <c:v>蓝</c:v>
                </c:pt>
                <c:pt idx="2">
                  <c:v>青</c:v>
                </c:pt>
                <c:pt idx="3">
                  <c:v>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08B-488C-ABF6-9DFE521BE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7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5546F3-DA74-492A-8CCE-24C0562514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6.xml><?xml version="1.0" encoding="utf-8"?>
<p:sldLayout xmlns:a14="http://schemas.microsoft.com/office/drawing/2010/main"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2022-11-27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microsoft.com/office/2007/relationships/hdphoto" Target="../media/hdphoto4.wdp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jpeg"/><Relationship Id="rId4" Type="http://schemas.openxmlformats.org/officeDocument/2006/relationships/image" Target="../media/image57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slide1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76821" y="3728401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 REPORTING TEMPLATE FOR CENTRAL SOUTH UNIVERSITY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07012" y="2805987"/>
            <a:ext cx="70002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中南大学清新</a:t>
            </a: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大气</a:t>
            </a:r>
            <a:r>
              <a:rPr lang="en-US" altLang="zh-CN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825416" y="5239093"/>
            <a:ext cx="3180965" cy="1159694"/>
            <a:chOff x="4825750" y="4912139"/>
            <a:chExt cx="3180965" cy="1159694"/>
          </a:xfrm>
        </p:grpSpPr>
        <p:sp>
          <p:nvSpPr>
            <p:cNvPr id="14" name="椭圆 13"/>
            <p:cNvSpPr/>
            <p:nvPr/>
          </p:nvSpPr>
          <p:spPr>
            <a:xfrm>
              <a:off x="4825750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22211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r>
                <a:rPr lang="en-US" altLang="zh-CN" kern="0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  </a:t>
              </a:r>
              <a:endParaRPr lang="zh-CN" altLang="en-US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6" name="文本占位符 56"/>
            <p:cNvSpPr txBox="1"/>
            <p:nvPr/>
          </p:nvSpPr>
          <p:spPr>
            <a:xfrm>
              <a:off x="5530014" y="4912139"/>
              <a:ext cx="1924047" cy="353120"/>
            </a:xfrm>
            <a:custGeom>
              <a:avLst/>
              <a:gdLst>
                <a:gd name="connsiteX0" fmla="*/ 0 w 1747925"/>
                <a:gd name="connsiteY0" fmla="*/ 176559 h 353120"/>
                <a:gd name="connsiteX1" fmla="*/ 0 w 1747925"/>
                <a:gd name="connsiteY1" fmla="*/ 176560 h 353120"/>
                <a:gd name="connsiteX2" fmla="*/ 0 w 1747925"/>
                <a:gd name="connsiteY2" fmla="*/ 176560 h 353120"/>
                <a:gd name="connsiteX3" fmla="*/ 176560 w 1747925"/>
                <a:gd name="connsiteY3" fmla="*/ 0 h 353120"/>
                <a:gd name="connsiteX4" fmla="*/ 1571365 w 1747925"/>
                <a:gd name="connsiteY4" fmla="*/ 0 h 353120"/>
                <a:gd name="connsiteX5" fmla="*/ 1747925 w 1747925"/>
                <a:gd name="connsiteY5" fmla="*/ 176560 h 353120"/>
                <a:gd name="connsiteX6" fmla="*/ 1747924 w 1747925"/>
                <a:gd name="connsiteY6" fmla="*/ 176560 h 353120"/>
                <a:gd name="connsiteX7" fmla="*/ 1571364 w 1747925"/>
                <a:gd name="connsiteY7" fmla="*/ 353120 h 353120"/>
                <a:gd name="connsiteX8" fmla="*/ 176560 w 1747925"/>
                <a:gd name="connsiteY8" fmla="*/ 353119 h 353120"/>
                <a:gd name="connsiteX9" fmla="*/ 13875 w 1747925"/>
                <a:gd name="connsiteY9" fmla="*/ 245284 h 353120"/>
                <a:gd name="connsiteX10" fmla="*/ 0 w 1747925"/>
                <a:gd name="connsiteY10" fmla="*/ 176560 h 353120"/>
                <a:gd name="connsiteX11" fmla="*/ 13875 w 1747925"/>
                <a:gd name="connsiteY11" fmla="*/ 107835 h 353120"/>
                <a:gd name="connsiteX12" fmla="*/ 176560 w 1747925"/>
                <a:gd name="connsiteY12" fmla="*/ 0 h 35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7925" h="353120">
                  <a:moveTo>
                    <a:pt x="0" y="176559"/>
                  </a:moveTo>
                  <a:lnTo>
                    <a:pt x="0" y="176560"/>
                  </a:lnTo>
                  <a:lnTo>
                    <a:pt x="0" y="176560"/>
                  </a:lnTo>
                  <a:close/>
                  <a:moveTo>
                    <a:pt x="176560" y="0"/>
                  </a:moveTo>
                  <a:lnTo>
                    <a:pt x="1571365" y="0"/>
                  </a:lnTo>
                  <a:cubicBezTo>
                    <a:pt x="1668876" y="0"/>
                    <a:pt x="1747925" y="79049"/>
                    <a:pt x="1747925" y="176560"/>
                  </a:cubicBezTo>
                  <a:lnTo>
                    <a:pt x="1747924" y="176560"/>
                  </a:lnTo>
                  <a:cubicBezTo>
                    <a:pt x="1747924" y="274071"/>
                    <a:pt x="1668875" y="353120"/>
                    <a:pt x="1571364" y="353120"/>
                  </a:cubicBezTo>
                  <a:lnTo>
                    <a:pt x="176560" y="353119"/>
                  </a:lnTo>
                  <a:cubicBezTo>
                    <a:pt x="103427" y="353119"/>
                    <a:pt x="40679" y="308654"/>
                    <a:pt x="13875" y="245284"/>
                  </a:cubicBezTo>
                  <a:lnTo>
                    <a:pt x="0" y="176560"/>
                  </a:lnTo>
                  <a:lnTo>
                    <a:pt x="13875" y="107835"/>
                  </a:lnTo>
                  <a:cubicBezTo>
                    <a:pt x="40679" y="44465"/>
                    <a:pt x="103427" y="0"/>
                    <a:pt x="176560" y="0"/>
                  </a:cubicBezTo>
                  <a:close/>
                </a:path>
              </a:pathLst>
            </a:custGeom>
            <a:solidFill>
              <a:srgbClr val="1A78C3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ysClr val="window" lastClr="FFFFFF"/>
                  </a:solidFill>
                  <a:latin typeface="Arial" panose="020B0604020202020204"/>
                  <a:ea typeface="微软雅黑" panose="020B0503020204020204" pitchFamily="34" charset="-122"/>
                </a:rPr>
                <a:t>汇报人：中南云麓谷</a:t>
              </a:r>
            </a:p>
          </p:txBody>
        </p:sp>
        <p:sp>
          <p:nvSpPr>
            <p:cNvPr id="17" name="文本占位符 13"/>
            <p:cNvSpPr txBox="1"/>
            <p:nvPr/>
          </p:nvSpPr>
          <p:spPr>
            <a:xfrm>
              <a:off x="4977763" y="5415179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20204"/>
                  <a:ea typeface="微软雅黑" panose="020B0503020204020204" pitchFamily="34" charset="-122"/>
                </a:rPr>
                <a:t> 2019 / 3 / 17</a:t>
              </a:r>
              <a:endParaRPr lang="zh-CN" altLang="en-US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14="http://schemas.microsoft.com/office/drawing/2010/main" xmlns:c="http://schemas.openxmlformats.org/drawingml/2006/chart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05" y="4025903"/>
            <a:ext cx="5024331" cy="3451874"/>
          </a:xfrm>
          <a:prstGeom prst="rect">
            <a:avLst/>
          </a:prstGeom>
        </p:spPr>
      </p:pic>
      <p:graphicFrame>
        <p:nvGraphicFramePr>
          <p:cNvPr id="44" name="图表 43"/>
          <p:cNvGraphicFramePr/>
          <p:nvPr/>
        </p:nvGraphicFramePr>
        <p:xfrm>
          <a:off x="4193301" y="1601358"/>
          <a:ext cx="3566038" cy="3667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449012" y="2194362"/>
            <a:ext cx="3824257" cy="3825438"/>
            <a:chOff x="4449012" y="2194362"/>
            <a:chExt cx="3824257" cy="3825438"/>
          </a:xfrm>
        </p:grpSpPr>
        <p:grpSp>
          <p:nvGrpSpPr>
            <p:cNvPr id="46" name="组合 45"/>
            <p:cNvGrpSpPr/>
            <p:nvPr/>
          </p:nvGrpSpPr>
          <p:grpSpPr>
            <a:xfrm>
              <a:off x="4449012" y="2194362"/>
              <a:ext cx="3824257" cy="3825438"/>
              <a:chOff x="3491329" y="1261482"/>
              <a:chExt cx="3006725" cy="3006726"/>
            </a:xfrm>
          </p:grpSpPr>
          <p:grpSp>
            <p:nvGrpSpPr>
              <p:cNvPr id="47" name="组合 46"/>
              <p:cNvGrpSpPr/>
              <p:nvPr/>
            </p:nvGrpSpPr>
            <p:grpSpPr>
              <a:xfrm rot="900000">
                <a:off x="3491329" y="1261482"/>
                <a:ext cx="3006725" cy="3006726"/>
                <a:chOff x="3491329" y="1261482"/>
                <a:chExt cx="3006725" cy="3006726"/>
              </a:xfrm>
            </p:grpSpPr>
            <p:grpSp>
              <p:nvGrpSpPr>
                <p:cNvPr id="49" name="组合 48"/>
                <p:cNvGrpSpPr/>
                <p:nvPr/>
              </p:nvGrpSpPr>
              <p:grpSpPr>
                <a:xfrm>
                  <a:off x="5015329" y="2787070"/>
                  <a:ext cx="1482725" cy="1481138"/>
                  <a:chOff x="4549776" y="2547938"/>
                  <a:chExt cx="1482725" cy="1481138"/>
                </a:xfrm>
              </p:grpSpPr>
              <p:sp>
                <p:nvSpPr>
                  <p:cNvPr id="51" name="Freeform 5"/>
                  <p:cNvSpPr/>
                  <p:nvPr/>
                </p:nvSpPr>
                <p:spPr bwMode="auto">
                  <a:xfrm>
                    <a:off x="4735513" y="2732088"/>
                    <a:ext cx="538163" cy="538163"/>
                  </a:xfrm>
                  <a:custGeom>
                    <a:avLst/>
                    <a:gdLst>
                      <a:gd name="T0" fmla="*/ 339 w 339"/>
                      <a:gd name="T1" fmla="*/ 270 h 339"/>
                      <a:gd name="T2" fmla="*/ 270 w 339"/>
                      <a:gd name="T3" fmla="*/ 339 h 339"/>
                      <a:gd name="T4" fmla="*/ 0 w 339"/>
                      <a:gd name="T5" fmla="*/ 71 h 339"/>
                      <a:gd name="T6" fmla="*/ 70 w 339"/>
                      <a:gd name="T7" fmla="*/ 0 h 339"/>
                      <a:gd name="T8" fmla="*/ 339 w 339"/>
                      <a:gd name="T9" fmla="*/ 270 h 3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9" h="339">
                        <a:moveTo>
                          <a:pt x="339" y="270"/>
                        </a:moveTo>
                        <a:lnTo>
                          <a:pt x="270" y="339"/>
                        </a:lnTo>
                        <a:lnTo>
                          <a:pt x="0" y="71"/>
                        </a:lnTo>
                        <a:lnTo>
                          <a:pt x="70" y="0"/>
                        </a:lnTo>
                        <a:lnTo>
                          <a:pt x="339" y="270"/>
                        </a:lnTo>
                        <a:close/>
                      </a:path>
                    </a:pathLst>
                  </a:custGeom>
                  <a:solidFill>
                    <a:srgbClr val="94949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52" name="Freeform 6"/>
                  <p:cNvSpPr/>
                  <p:nvPr/>
                </p:nvSpPr>
                <p:spPr bwMode="auto">
                  <a:xfrm>
                    <a:off x="4549776" y="2547938"/>
                    <a:ext cx="388938" cy="388938"/>
                  </a:xfrm>
                  <a:custGeom>
                    <a:avLst/>
                    <a:gdLst>
                      <a:gd name="T0" fmla="*/ 188 w 197"/>
                      <a:gd name="T1" fmla="*/ 77 h 197"/>
                      <a:gd name="T2" fmla="*/ 188 w 197"/>
                      <a:gd name="T3" fmla="*/ 111 h 197"/>
                      <a:gd name="T4" fmla="*/ 112 w 197"/>
                      <a:gd name="T5" fmla="*/ 187 h 197"/>
                      <a:gd name="T6" fmla="*/ 78 w 197"/>
                      <a:gd name="T7" fmla="*/ 187 h 197"/>
                      <a:gd name="T8" fmla="*/ 10 w 197"/>
                      <a:gd name="T9" fmla="*/ 120 h 197"/>
                      <a:gd name="T10" fmla="*/ 10 w 197"/>
                      <a:gd name="T11" fmla="*/ 86 h 197"/>
                      <a:gd name="T12" fmla="*/ 86 w 197"/>
                      <a:gd name="T13" fmla="*/ 9 h 197"/>
                      <a:gd name="T14" fmla="*/ 120 w 197"/>
                      <a:gd name="T15" fmla="*/ 9 h 197"/>
                      <a:gd name="T16" fmla="*/ 188 w 197"/>
                      <a:gd name="T17" fmla="*/ 77 h 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7" h="197">
                        <a:moveTo>
                          <a:pt x="188" y="77"/>
                        </a:moveTo>
                        <a:cubicBezTo>
                          <a:pt x="197" y="87"/>
                          <a:pt x="197" y="102"/>
                          <a:pt x="188" y="111"/>
                        </a:cubicBezTo>
                        <a:cubicBezTo>
                          <a:pt x="112" y="187"/>
                          <a:pt x="112" y="187"/>
                          <a:pt x="112" y="187"/>
                        </a:cubicBezTo>
                        <a:cubicBezTo>
                          <a:pt x="102" y="197"/>
                          <a:pt x="87" y="197"/>
                          <a:pt x="78" y="187"/>
                        </a:cubicBezTo>
                        <a:cubicBezTo>
                          <a:pt x="10" y="120"/>
                          <a:pt x="10" y="120"/>
                          <a:pt x="10" y="120"/>
                        </a:cubicBezTo>
                        <a:cubicBezTo>
                          <a:pt x="0" y="110"/>
                          <a:pt x="0" y="95"/>
                          <a:pt x="10" y="86"/>
                        </a:cubicBezTo>
                        <a:cubicBezTo>
                          <a:pt x="86" y="9"/>
                          <a:pt x="86" y="9"/>
                          <a:pt x="86" y="9"/>
                        </a:cubicBezTo>
                        <a:cubicBezTo>
                          <a:pt x="95" y="0"/>
                          <a:pt x="111" y="0"/>
                          <a:pt x="120" y="9"/>
                        </a:cubicBezTo>
                        <a:lnTo>
                          <a:pt x="188" y="77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53" name="Freeform 7"/>
                  <p:cNvSpPr/>
                  <p:nvPr/>
                </p:nvSpPr>
                <p:spPr bwMode="auto">
                  <a:xfrm>
                    <a:off x="5057776" y="3052763"/>
                    <a:ext cx="974725" cy="976313"/>
                  </a:xfrm>
                  <a:custGeom>
                    <a:avLst/>
                    <a:gdLst>
                      <a:gd name="T0" fmla="*/ 86 w 494"/>
                      <a:gd name="T1" fmla="*/ 10 h 495"/>
                      <a:gd name="T2" fmla="*/ 41 w 494"/>
                      <a:gd name="T3" fmla="*/ 55 h 495"/>
                      <a:gd name="T4" fmla="*/ 31 w 494"/>
                      <a:gd name="T5" fmla="*/ 64 h 495"/>
                      <a:gd name="T6" fmla="*/ 26 w 494"/>
                      <a:gd name="T7" fmla="*/ 70 h 495"/>
                      <a:gd name="T8" fmla="*/ 9 w 494"/>
                      <a:gd name="T9" fmla="*/ 86 h 495"/>
                      <a:gd name="T10" fmla="*/ 9 w 494"/>
                      <a:gd name="T11" fmla="*/ 120 h 495"/>
                      <a:gd name="T12" fmla="*/ 374 w 494"/>
                      <a:gd name="T13" fmla="*/ 485 h 495"/>
                      <a:gd name="T14" fmla="*/ 408 w 494"/>
                      <a:gd name="T15" fmla="*/ 485 h 495"/>
                      <a:gd name="T16" fmla="*/ 425 w 494"/>
                      <a:gd name="T17" fmla="*/ 469 h 495"/>
                      <a:gd name="T18" fmla="*/ 430 w 494"/>
                      <a:gd name="T19" fmla="*/ 463 h 495"/>
                      <a:gd name="T20" fmla="*/ 440 w 494"/>
                      <a:gd name="T21" fmla="*/ 454 h 495"/>
                      <a:gd name="T22" fmla="*/ 485 w 494"/>
                      <a:gd name="T23" fmla="*/ 409 h 495"/>
                      <a:gd name="T24" fmla="*/ 485 w 494"/>
                      <a:gd name="T25" fmla="*/ 375 h 495"/>
                      <a:gd name="T26" fmla="*/ 119 w 494"/>
                      <a:gd name="T27" fmla="*/ 10 h 495"/>
                      <a:gd name="T28" fmla="*/ 86 w 494"/>
                      <a:gd name="T29" fmla="*/ 10 h 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94" h="495">
                        <a:moveTo>
                          <a:pt x="86" y="10"/>
                        </a:moveTo>
                        <a:cubicBezTo>
                          <a:pt x="41" y="55"/>
                          <a:pt x="41" y="55"/>
                          <a:pt x="41" y="55"/>
                        </a:cubicBezTo>
                        <a:cubicBezTo>
                          <a:pt x="31" y="64"/>
                          <a:pt x="31" y="64"/>
                          <a:pt x="31" y="64"/>
                        </a:cubicBezTo>
                        <a:cubicBezTo>
                          <a:pt x="26" y="70"/>
                          <a:pt x="26" y="70"/>
                          <a:pt x="26" y="70"/>
                        </a:cubicBezTo>
                        <a:cubicBezTo>
                          <a:pt x="9" y="86"/>
                          <a:pt x="9" y="86"/>
                          <a:pt x="9" y="86"/>
                        </a:cubicBezTo>
                        <a:cubicBezTo>
                          <a:pt x="0" y="95"/>
                          <a:pt x="0" y="111"/>
                          <a:pt x="9" y="120"/>
                        </a:cubicBezTo>
                        <a:cubicBezTo>
                          <a:pt x="374" y="485"/>
                          <a:pt x="374" y="485"/>
                          <a:pt x="374" y="485"/>
                        </a:cubicBezTo>
                        <a:cubicBezTo>
                          <a:pt x="384" y="495"/>
                          <a:pt x="399" y="495"/>
                          <a:pt x="408" y="485"/>
                        </a:cubicBezTo>
                        <a:cubicBezTo>
                          <a:pt x="425" y="469"/>
                          <a:pt x="425" y="469"/>
                          <a:pt x="425" y="469"/>
                        </a:cubicBezTo>
                        <a:cubicBezTo>
                          <a:pt x="430" y="463"/>
                          <a:pt x="430" y="463"/>
                          <a:pt x="430" y="463"/>
                        </a:cubicBezTo>
                        <a:cubicBezTo>
                          <a:pt x="440" y="454"/>
                          <a:pt x="440" y="454"/>
                          <a:pt x="440" y="454"/>
                        </a:cubicBezTo>
                        <a:cubicBezTo>
                          <a:pt x="485" y="409"/>
                          <a:pt x="485" y="409"/>
                          <a:pt x="485" y="409"/>
                        </a:cubicBezTo>
                        <a:cubicBezTo>
                          <a:pt x="494" y="399"/>
                          <a:pt x="494" y="384"/>
                          <a:pt x="485" y="375"/>
                        </a:cubicBezTo>
                        <a:cubicBezTo>
                          <a:pt x="119" y="10"/>
                          <a:pt x="119" y="10"/>
                          <a:pt x="119" y="10"/>
                        </a:cubicBezTo>
                        <a:cubicBezTo>
                          <a:pt x="110" y="0"/>
                          <a:pt x="95" y="0"/>
                          <a:pt x="86" y="10"/>
                        </a:cubicBezTo>
                        <a:close/>
                      </a:path>
                    </a:pathLst>
                  </a:custGeom>
                  <a:solidFill>
                    <a:srgbClr val="76767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54" name="Freeform 8"/>
                  <p:cNvSpPr/>
                  <p:nvPr/>
                </p:nvSpPr>
                <p:spPr bwMode="auto">
                  <a:xfrm>
                    <a:off x="5057776" y="3190875"/>
                    <a:ext cx="838200" cy="838200"/>
                  </a:xfrm>
                  <a:custGeom>
                    <a:avLst/>
                    <a:gdLst>
                      <a:gd name="T0" fmla="*/ 9 w 425"/>
                      <a:gd name="T1" fmla="*/ 16 h 425"/>
                      <a:gd name="T2" fmla="*/ 9 w 425"/>
                      <a:gd name="T3" fmla="*/ 50 h 425"/>
                      <a:gd name="T4" fmla="*/ 374 w 425"/>
                      <a:gd name="T5" fmla="*/ 415 h 425"/>
                      <a:gd name="T6" fmla="*/ 408 w 425"/>
                      <a:gd name="T7" fmla="*/ 415 h 425"/>
                      <a:gd name="T8" fmla="*/ 425 w 425"/>
                      <a:gd name="T9" fmla="*/ 399 h 425"/>
                      <a:gd name="T10" fmla="*/ 26 w 425"/>
                      <a:gd name="T11" fmla="*/ 0 h 425"/>
                      <a:gd name="T12" fmla="*/ 9 w 425"/>
                      <a:gd name="T13" fmla="*/ 16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5" h="425">
                        <a:moveTo>
                          <a:pt x="9" y="16"/>
                        </a:moveTo>
                        <a:cubicBezTo>
                          <a:pt x="0" y="25"/>
                          <a:pt x="0" y="41"/>
                          <a:pt x="9" y="50"/>
                        </a:cubicBezTo>
                        <a:cubicBezTo>
                          <a:pt x="374" y="415"/>
                          <a:pt x="374" y="415"/>
                          <a:pt x="374" y="415"/>
                        </a:cubicBezTo>
                        <a:cubicBezTo>
                          <a:pt x="384" y="425"/>
                          <a:pt x="399" y="425"/>
                          <a:pt x="408" y="415"/>
                        </a:cubicBezTo>
                        <a:cubicBezTo>
                          <a:pt x="425" y="399"/>
                          <a:pt x="425" y="399"/>
                          <a:pt x="425" y="399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lnTo>
                          <a:pt x="9" y="16"/>
                        </a:lnTo>
                        <a:close/>
                      </a:path>
                    </a:pathLst>
                  </a:custGeom>
                  <a:solidFill>
                    <a:srgbClr val="5A5A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55" name="Freeform 9"/>
                  <p:cNvSpPr/>
                  <p:nvPr/>
                </p:nvSpPr>
                <p:spPr bwMode="auto">
                  <a:xfrm>
                    <a:off x="5118101" y="3162300"/>
                    <a:ext cx="806450" cy="804863"/>
                  </a:xfrm>
                  <a:custGeom>
                    <a:avLst/>
                    <a:gdLst>
                      <a:gd name="T0" fmla="*/ 0 w 508"/>
                      <a:gd name="T1" fmla="*/ 11 h 507"/>
                      <a:gd name="T2" fmla="*/ 496 w 508"/>
                      <a:gd name="T3" fmla="*/ 507 h 507"/>
                      <a:gd name="T4" fmla="*/ 508 w 508"/>
                      <a:gd name="T5" fmla="*/ 496 h 507"/>
                      <a:gd name="T6" fmla="*/ 13 w 508"/>
                      <a:gd name="T7" fmla="*/ 0 h 507"/>
                      <a:gd name="T8" fmla="*/ 0 w 508"/>
                      <a:gd name="T9" fmla="*/ 11 h 5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8" h="507">
                        <a:moveTo>
                          <a:pt x="0" y="11"/>
                        </a:moveTo>
                        <a:lnTo>
                          <a:pt x="496" y="507"/>
                        </a:lnTo>
                        <a:lnTo>
                          <a:pt x="508" y="496"/>
                        </a:lnTo>
                        <a:lnTo>
                          <a:pt x="13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5A5A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56" name="Freeform 10"/>
                  <p:cNvSpPr/>
                  <p:nvPr/>
                </p:nvSpPr>
                <p:spPr bwMode="auto">
                  <a:xfrm>
                    <a:off x="4619626" y="2768600"/>
                    <a:ext cx="182563" cy="168275"/>
                  </a:xfrm>
                  <a:custGeom>
                    <a:avLst/>
                    <a:gdLst>
                      <a:gd name="T0" fmla="*/ 0 w 93"/>
                      <a:gd name="T1" fmla="*/ 33 h 85"/>
                      <a:gd name="T2" fmla="*/ 43 w 93"/>
                      <a:gd name="T3" fmla="*/ 75 h 85"/>
                      <a:gd name="T4" fmla="*/ 77 w 93"/>
                      <a:gd name="T5" fmla="*/ 75 h 85"/>
                      <a:gd name="T6" fmla="*/ 93 w 93"/>
                      <a:gd name="T7" fmla="*/ 59 h 85"/>
                      <a:gd name="T8" fmla="*/ 34 w 93"/>
                      <a:gd name="T9" fmla="*/ 0 h 85"/>
                      <a:gd name="T10" fmla="*/ 0 w 93"/>
                      <a:gd name="T11" fmla="*/ 33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3" h="85">
                        <a:moveTo>
                          <a:pt x="0" y="33"/>
                        </a:moveTo>
                        <a:cubicBezTo>
                          <a:pt x="43" y="75"/>
                          <a:pt x="43" y="75"/>
                          <a:pt x="43" y="75"/>
                        </a:cubicBezTo>
                        <a:cubicBezTo>
                          <a:pt x="52" y="85"/>
                          <a:pt x="67" y="85"/>
                          <a:pt x="77" y="75"/>
                        </a:cubicBezTo>
                        <a:cubicBezTo>
                          <a:pt x="93" y="59"/>
                          <a:pt x="93" y="59"/>
                          <a:pt x="93" y="59"/>
                        </a:cubicBezTo>
                        <a:cubicBezTo>
                          <a:pt x="34" y="0"/>
                          <a:pt x="34" y="0"/>
                          <a:pt x="34" y="0"/>
                        </a:cubicBez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57" name="Freeform 11"/>
                  <p:cNvSpPr/>
                  <p:nvPr/>
                </p:nvSpPr>
                <p:spPr bwMode="auto">
                  <a:xfrm>
                    <a:off x="4699001" y="27400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11 h 84"/>
                      <a:gd name="T2" fmla="*/ 73 w 84"/>
                      <a:gd name="T3" fmla="*/ 84 h 84"/>
                      <a:gd name="T4" fmla="*/ 84 w 84"/>
                      <a:gd name="T5" fmla="*/ 73 h 84"/>
                      <a:gd name="T6" fmla="*/ 11 w 84"/>
                      <a:gd name="T7" fmla="*/ 0 h 84"/>
                      <a:gd name="T8" fmla="*/ 0 w 84"/>
                      <a:gd name="T9" fmla="*/ 11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84">
                        <a:moveTo>
                          <a:pt x="0" y="11"/>
                        </a:moveTo>
                        <a:lnTo>
                          <a:pt x="73" y="84"/>
                        </a:lnTo>
                        <a:lnTo>
                          <a:pt x="84" y="73"/>
                        </a:lnTo>
                        <a:lnTo>
                          <a:pt x="11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50" name="Freeform 12"/>
                <p:cNvSpPr/>
                <p:nvPr/>
              </p:nvSpPr>
              <p:spPr bwMode="auto">
                <a:xfrm>
                  <a:off x="3491329" y="1261482"/>
                  <a:ext cx="2147888" cy="2147888"/>
                </a:xfrm>
                <a:custGeom>
                  <a:avLst/>
                  <a:gdLst>
                    <a:gd name="T0" fmla="*/ 895 w 1089"/>
                    <a:gd name="T1" fmla="*/ 194 h 1089"/>
                    <a:gd name="T2" fmla="*/ 895 w 1089"/>
                    <a:gd name="T3" fmla="*/ 895 h 1089"/>
                    <a:gd name="T4" fmla="*/ 193 w 1089"/>
                    <a:gd name="T5" fmla="*/ 895 h 1089"/>
                    <a:gd name="T6" fmla="*/ 193 w 1089"/>
                    <a:gd name="T7" fmla="*/ 194 h 1089"/>
                    <a:gd name="T8" fmla="*/ 895 w 1089"/>
                    <a:gd name="T9" fmla="*/ 194 h 10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9" h="1089">
                      <a:moveTo>
                        <a:pt x="895" y="194"/>
                      </a:moveTo>
                      <a:cubicBezTo>
                        <a:pt x="1089" y="388"/>
                        <a:pt x="1089" y="702"/>
                        <a:pt x="895" y="895"/>
                      </a:cubicBezTo>
                      <a:cubicBezTo>
                        <a:pt x="701" y="1089"/>
                        <a:pt x="387" y="1089"/>
                        <a:pt x="193" y="895"/>
                      </a:cubicBezTo>
                      <a:cubicBezTo>
                        <a:pt x="0" y="702"/>
                        <a:pt x="0" y="388"/>
                        <a:pt x="193" y="194"/>
                      </a:cubicBezTo>
                      <a:cubicBezTo>
                        <a:pt x="387" y="0"/>
                        <a:pt x="701" y="0"/>
                        <a:pt x="895" y="194"/>
                      </a:cubicBezTo>
                      <a:close/>
                    </a:path>
                  </a:pathLst>
                </a:custGeom>
                <a:solidFill>
                  <a:srgbClr val="1C6299">
                    <a:alpha val="58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48" name="Freeform 14"/>
              <p:cNvSpPr/>
              <p:nvPr/>
            </p:nvSpPr>
            <p:spPr bwMode="auto">
              <a:xfrm rot="900000">
                <a:off x="3761175" y="1308636"/>
                <a:ext cx="1858620" cy="1858618"/>
              </a:xfrm>
              <a:custGeom>
                <a:avLst/>
                <a:gdLst>
                  <a:gd name="T0" fmla="*/ 809 w 984"/>
                  <a:gd name="T1" fmla="*/ 175 h 983"/>
                  <a:gd name="T2" fmla="*/ 809 w 984"/>
                  <a:gd name="T3" fmla="*/ 809 h 983"/>
                  <a:gd name="T4" fmla="*/ 175 w 984"/>
                  <a:gd name="T5" fmla="*/ 809 h 983"/>
                  <a:gd name="T6" fmla="*/ 175 w 984"/>
                  <a:gd name="T7" fmla="*/ 175 h 983"/>
                  <a:gd name="T8" fmla="*/ 809 w 984"/>
                  <a:gd name="T9" fmla="*/ 175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4" h="983">
                    <a:moveTo>
                      <a:pt x="809" y="175"/>
                    </a:moveTo>
                    <a:cubicBezTo>
                      <a:pt x="984" y="350"/>
                      <a:pt x="984" y="634"/>
                      <a:pt x="809" y="809"/>
                    </a:cubicBezTo>
                    <a:cubicBezTo>
                      <a:pt x="634" y="983"/>
                      <a:pt x="350" y="983"/>
                      <a:pt x="175" y="809"/>
                    </a:cubicBezTo>
                    <a:cubicBezTo>
                      <a:pt x="0" y="634"/>
                      <a:pt x="0" y="350"/>
                      <a:pt x="175" y="175"/>
                    </a:cubicBezTo>
                    <a:cubicBezTo>
                      <a:pt x="350" y="0"/>
                      <a:pt x="634" y="0"/>
                      <a:pt x="809" y="1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5669074" y="2625700"/>
              <a:ext cx="596300" cy="546970"/>
            </a:xfrm>
            <a:custGeom>
              <a:avLst/>
              <a:gdLst>
                <a:gd name="T0" fmla="*/ 79 w 126"/>
                <a:gd name="T1" fmla="*/ 53 h 115"/>
                <a:gd name="T2" fmla="*/ 83 w 126"/>
                <a:gd name="T3" fmla="*/ 69 h 115"/>
                <a:gd name="T4" fmla="*/ 83 w 126"/>
                <a:gd name="T5" fmla="*/ 77 h 115"/>
                <a:gd name="T6" fmla="*/ 89 w 126"/>
                <a:gd name="T7" fmla="*/ 71 h 115"/>
                <a:gd name="T8" fmla="*/ 83 w 126"/>
                <a:gd name="T9" fmla="*/ 49 h 115"/>
                <a:gd name="T10" fmla="*/ 64 w 126"/>
                <a:gd name="T11" fmla="*/ 46 h 115"/>
                <a:gd name="T12" fmla="*/ 122 w 126"/>
                <a:gd name="T13" fmla="*/ 105 h 115"/>
                <a:gd name="T14" fmla="*/ 118 w 126"/>
                <a:gd name="T15" fmla="*/ 105 h 115"/>
                <a:gd name="T16" fmla="*/ 122 w 126"/>
                <a:gd name="T17" fmla="*/ 29 h 115"/>
                <a:gd name="T18" fmla="*/ 122 w 126"/>
                <a:gd name="T19" fmla="*/ 19 h 115"/>
                <a:gd name="T20" fmla="*/ 76 w 126"/>
                <a:gd name="T21" fmla="*/ 13 h 115"/>
                <a:gd name="T22" fmla="*/ 63 w 126"/>
                <a:gd name="T23" fmla="*/ 0 h 115"/>
                <a:gd name="T24" fmla="*/ 51 w 126"/>
                <a:gd name="T25" fmla="*/ 13 h 115"/>
                <a:gd name="T26" fmla="*/ 5 w 126"/>
                <a:gd name="T27" fmla="*/ 19 h 115"/>
                <a:gd name="T28" fmla="*/ 5 w 126"/>
                <a:gd name="T29" fmla="*/ 29 h 115"/>
                <a:gd name="T30" fmla="*/ 9 w 126"/>
                <a:gd name="T31" fmla="*/ 105 h 115"/>
                <a:gd name="T32" fmla="*/ 0 w 126"/>
                <a:gd name="T33" fmla="*/ 110 h 115"/>
                <a:gd name="T34" fmla="*/ 122 w 126"/>
                <a:gd name="T35" fmla="*/ 115 h 115"/>
                <a:gd name="T36" fmla="*/ 122 w 126"/>
                <a:gd name="T37" fmla="*/ 105 h 115"/>
                <a:gd name="T38" fmla="*/ 58 w 126"/>
                <a:gd name="T39" fmla="*/ 8 h 115"/>
                <a:gd name="T40" fmla="*/ 68 w 126"/>
                <a:gd name="T41" fmla="*/ 8 h 115"/>
                <a:gd name="T42" fmla="*/ 68 w 126"/>
                <a:gd name="T43" fmla="*/ 17 h 115"/>
                <a:gd name="T44" fmla="*/ 63 w 126"/>
                <a:gd name="T45" fmla="*/ 19 h 115"/>
                <a:gd name="T46" fmla="*/ 56 w 126"/>
                <a:gd name="T47" fmla="*/ 13 h 115"/>
                <a:gd name="T48" fmla="*/ 112 w 126"/>
                <a:gd name="T49" fmla="*/ 105 h 115"/>
                <a:gd name="T50" fmla="*/ 14 w 126"/>
                <a:gd name="T51" fmla="*/ 105 h 115"/>
                <a:gd name="T52" fmla="*/ 112 w 126"/>
                <a:gd name="T53" fmla="*/ 29 h 115"/>
                <a:gd name="T54" fmla="*/ 59 w 126"/>
                <a:gd name="T55" fmla="*/ 91 h 115"/>
                <a:gd name="T56" fmla="*/ 71 w 126"/>
                <a:gd name="T57" fmla="*/ 89 h 115"/>
                <a:gd name="T58" fmla="*/ 79 w 126"/>
                <a:gd name="T59" fmla="*/ 80 h 115"/>
                <a:gd name="T60" fmla="*/ 78 w 126"/>
                <a:gd name="T61" fmla="*/ 76 h 115"/>
                <a:gd name="T62" fmla="*/ 62 w 126"/>
                <a:gd name="T63" fmla="*/ 50 h 115"/>
                <a:gd name="T64" fmla="*/ 44 w 126"/>
                <a:gd name="T65" fmla="*/ 53 h 115"/>
                <a:gd name="T66" fmla="*/ 44 w 126"/>
                <a:gd name="T67" fmla="*/ 85 h 115"/>
                <a:gd name="T68" fmla="*/ 48 w 126"/>
                <a:gd name="T69" fmla="*/ 57 h 115"/>
                <a:gd name="T70" fmla="*/ 57 w 126"/>
                <a:gd name="T71" fmla="*/ 53 h 115"/>
                <a:gd name="T72" fmla="*/ 58 w 126"/>
                <a:gd name="T73" fmla="*/ 72 h 115"/>
                <a:gd name="T74" fmla="*/ 68 w 126"/>
                <a:gd name="T75" fmla="*/ 83 h 115"/>
                <a:gd name="T76" fmla="*/ 59 w 126"/>
                <a:gd name="T77" fmla="*/ 86 h 115"/>
                <a:gd name="T78" fmla="*/ 43 w 126"/>
                <a:gd name="T79" fmla="*/ 6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6" h="115">
                  <a:moveTo>
                    <a:pt x="67" y="49"/>
                  </a:moveTo>
                  <a:cubicBezTo>
                    <a:pt x="72" y="49"/>
                    <a:pt x="76" y="50"/>
                    <a:pt x="79" y="53"/>
                  </a:cubicBezTo>
                  <a:cubicBezTo>
                    <a:pt x="82" y="56"/>
                    <a:pt x="84" y="61"/>
                    <a:pt x="84" y="65"/>
                  </a:cubicBezTo>
                  <a:cubicBezTo>
                    <a:pt x="84" y="67"/>
                    <a:pt x="84" y="68"/>
                    <a:pt x="83" y="69"/>
                  </a:cubicBezTo>
                  <a:cubicBezTo>
                    <a:pt x="83" y="71"/>
                    <a:pt x="82" y="72"/>
                    <a:pt x="82" y="73"/>
                  </a:cubicBezTo>
                  <a:cubicBezTo>
                    <a:pt x="81" y="75"/>
                    <a:pt x="81" y="77"/>
                    <a:pt x="83" y="77"/>
                  </a:cubicBezTo>
                  <a:cubicBezTo>
                    <a:pt x="84" y="78"/>
                    <a:pt x="86" y="78"/>
                    <a:pt x="87" y="76"/>
                  </a:cubicBezTo>
                  <a:cubicBezTo>
                    <a:pt x="88" y="75"/>
                    <a:pt x="88" y="73"/>
                    <a:pt x="89" y="71"/>
                  </a:cubicBezTo>
                  <a:cubicBezTo>
                    <a:pt x="89" y="69"/>
                    <a:pt x="90" y="67"/>
                    <a:pt x="90" y="65"/>
                  </a:cubicBezTo>
                  <a:cubicBezTo>
                    <a:pt x="90" y="59"/>
                    <a:pt x="87" y="53"/>
                    <a:pt x="83" y="49"/>
                  </a:cubicBezTo>
                  <a:cubicBezTo>
                    <a:pt x="79" y="45"/>
                    <a:pt x="73" y="43"/>
                    <a:pt x="67" y="43"/>
                  </a:cubicBezTo>
                  <a:cubicBezTo>
                    <a:pt x="66" y="43"/>
                    <a:pt x="64" y="44"/>
                    <a:pt x="64" y="46"/>
                  </a:cubicBezTo>
                  <a:cubicBezTo>
                    <a:pt x="64" y="47"/>
                    <a:pt x="66" y="49"/>
                    <a:pt x="67" y="49"/>
                  </a:cubicBezTo>
                  <a:close/>
                  <a:moveTo>
                    <a:pt x="122" y="105"/>
                  </a:moveTo>
                  <a:cubicBezTo>
                    <a:pt x="122" y="105"/>
                    <a:pt x="122" y="105"/>
                    <a:pt x="122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4" y="29"/>
                    <a:pt x="126" y="27"/>
                    <a:pt x="126" y="24"/>
                  </a:cubicBezTo>
                  <a:cubicBezTo>
                    <a:pt x="126" y="22"/>
                    <a:pt x="124" y="19"/>
                    <a:pt x="122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5" y="17"/>
                    <a:pt x="76" y="15"/>
                    <a:pt x="76" y="13"/>
                  </a:cubicBezTo>
                  <a:cubicBezTo>
                    <a:pt x="76" y="9"/>
                    <a:pt x="75" y="6"/>
                    <a:pt x="72" y="4"/>
                  </a:cubicBezTo>
                  <a:cubicBezTo>
                    <a:pt x="70" y="1"/>
                    <a:pt x="67" y="0"/>
                    <a:pt x="63" y="0"/>
                  </a:cubicBezTo>
                  <a:cubicBezTo>
                    <a:pt x="60" y="0"/>
                    <a:pt x="57" y="1"/>
                    <a:pt x="54" y="4"/>
                  </a:cubicBezTo>
                  <a:cubicBezTo>
                    <a:pt x="52" y="6"/>
                    <a:pt x="51" y="9"/>
                    <a:pt x="51" y="13"/>
                  </a:cubicBezTo>
                  <a:cubicBezTo>
                    <a:pt x="51" y="15"/>
                    <a:pt x="51" y="17"/>
                    <a:pt x="53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9"/>
                    <a:pt x="0" y="22"/>
                    <a:pt x="0" y="24"/>
                  </a:cubicBezTo>
                  <a:cubicBezTo>
                    <a:pt x="0" y="27"/>
                    <a:pt x="2" y="29"/>
                    <a:pt x="5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2" y="105"/>
                    <a:pt x="0" y="107"/>
                    <a:pt x="0" y="110"/>
                  </a:cubicBezTo>
                  <a:cubicBezTo>
                    <a:pt x="0" y="113"/>
                    <a:pt x="2" y="115"/>
                    <a:pt x="5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4" y="115"/>
                    <a:pt x="126" y="113"/>
                    <a:pt x="126" y="110"/>
                  </a:cubicBezTo>
                  <a:cubicBezTo>
                    <a:pt x="126" y="107"/>
                    <a:pt x="124" y="105"/>
                    <a:pt x="122" y="105"/>
                  </a:cubicBezTo>
                  <a:close/>
                  <a:moveTo>
                    <a:pt x="58" y="8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60" y="6"/>
                    <a:pt x="61" y="6"/>
                    <a:pt x="63" y="6"/>
                  </a:cubicBezTo>
                  <a:cubicBezTo>
                    <a:pt x="65" y="6"/>
                    <a:pt x="67" y="6"/>
                    <a:pt x="68" y="8"/>
                  </a:cubicBezTo>
                  <a:cubicBezTo>
                    <a:pt x="69" y="9"/>
                    <a:pt x="70" y="11"/>
                    <a:pt x="70" y="13"/>
                  </a:cubicBezTo>
                  <a:cubicBezTo>
                    <a:pt x="70" y="14"/>
                    <a:pt x="69" y="16"/>
                    <a:pt x="68" y="17"/>
                  </a:cubicBezTo>
                  <a:cubicBezTo>
                    <a:pt x="67" y="19"/>
                    <a:pt x="65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1" y="19"/>
                    <a:pt x="60" y="19"/>
                    <a:pt x="58" y="17"/>
                  </a:cubicBezTo>
                  <a:cubicBezTo>
                    <a:pt x="57" y="16"/>
                    <a:pt x="56" y="14"/>
                    <a:pt x="56" y="13"/>
                  </a:cubicBezTo>
                  <a:cubicBezTo>
                    <a:pt x="56" y="11"/>
                    <a:pt x="57" y="9"/>
                    <a:pt x="58" y="8"/>
                  </a:cubicBezTo>
                  <a:close/>
                  <a:moveTo>
                    <a:pt x="112" y="105"/>
                  </a:moveTo>
                  <a:cubicBezTo>
                    <a:pt x="112" y="105"/>
                    <a:pt x="112" y="105"/>
                    <a:pt x="112" y="105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105"/>
                    <a:pt x="112" y="105"/>
                    <a:pt x="112" y="105"/>
                  </a:cubicBezTo>
                  <a:close/>
                  <a:moveTo>
                    <a:pt x="59" y="91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63" y="91"/>
                    <a:pt x="67" y="90"/>
                    <a:pt x="71" y="89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4" y="87"/>
                    <a:pt x="77" y="84"/>
                    <a:pt x="79" y="80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0" y="79"/>
                    <a:pt x="79" y="77"/>
                    <a:pt x="78" y="7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2" y="48"/>
                    <a:pt x="61" y="47"/>
                    <a:pt x="59" y="47"/>
                  </a:cubicBezTo>
                  <a:cubicBezTo>
                    <a:pt x="53" y="47"/>
                    <a:pt x="48" y="49"/>
                    <a:pt x="44" y="53"/>
                  </a:cubicBezTo>
                  <a:cubicBezTo>
                    <a:pt x="40" y="57"/>
                    <a:pt x="37" y="63"/>
                    <a:pt x="37" y="69"/>
                  </a:cubicBezTo>
                  <a:cubicBezTo>
                    <a:pt x="37" y="75"/>
                    <a:pt x="40" y="81"/>
                    <a:pt x="44" y="85"/>
                  </a:cubicBezTo>
                  <a:cubicBezTo>
                    <a:pt x="48" y="89"/>
                    <a:pt x="53" y="91"/>
                    <a:pt x="59" y="91"/>
                  </a:cubicBezTo>
                  <a:close/>
                  <a:moveTo>
                    <a:pt x="48" y="57"/>
                  </a:moveTo>
                  <a:cubicBezTo>
                    <a:pt x="48" y="57"/>
                    <a:pt x="48" y="57"/>
                    <a:pt x="48" y="57"/>
                  </a:cubicBezTo>
                  <a:cubicBezTo>
                    <a:pt x="50" y="55"/>
                    <a:pt x="53" y="53"/>
                    <a:pt x="57" y="53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70"/>
                    <a:pt x="57" y="71"/>
                    <a:pt x="58" y="72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1" y="81"/>
                    <a:pt x="69" y="82"/>
                    <a:pt x="68" y="83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5" y="85"/>
                    <a:pt x="62" y="86"/>
                    <a:pt x="59" y="86"/>
                  </a:cubicBezTo>
                  <a:cubicBezTo>
                    <a:pt x="55" y="86"/>
                    <a:pt x="51" y="84"/>
                    <a:pt x="48" y="81"/>
                  </a:cubicBezTo>
                  <a:cubicBezTo>
                    <a:pt x="45" y="78"/>
                    <a:pt x="43" y="74"/>
                    <a:pt x="43" y="69"/>
                  </a:cubicBezTo>
                  <a:cubicBezTo>
                    <a:pt x="43" y="64"/>
                    <a:pt x="45" y="60"/>
                    <a:pt x="48" y="57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Rectangle 24"/>
            <p:cNvSpPr>
              <a:spLocks noChangeArrowheads="1"/>
            </p:cNvSpPr>
            <p:nvPr/>
          </p:nvSpPr>
          <p:spPr bwMode="auto">
            <a:xfrm>
              <a:off x="4994742" y="3277291"/>
              <a:ext cx="1963157" cy="795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TOPIC HEADER HERE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We have many PowerPoint templates that has been specifically designed. </a:t>
              </a:r>
            </a:p>
          </p:txBody>
        </p:sp>
      </p:grp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775597" y="2030882"/>
            <a:ext cx="2492915" cy="110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研究内容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 have many PowerPoint templates that has been specifically designed to help anyone that is stepping into the world of PowerPoint for the very f</a:t>
            </a:r>
          </a:p>
        </p:txBody>
      </p:sp>
      <p:sp>
        <p:nvSpPr>
          <p:cNvPr id="61" name="Rectangle 24"/>
          <p:cNvSpPr>
            <a:spLocks noChangeArrowheads="1"/>
          </p:cNvSpPr>
          <p:nvPr/>
        </p:nvSpPr>
        <p:spPr bwMode="auto">
          <a:xfrm>
            <a:off x="3501968" y="2096286"/>
            <a:ext cx="1046742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15%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Rectangle 24"/>
          <p:cNvSpPr>
            <a:spLocks noChangeArrowheads="1"/>
          </p:cNvSpPr>
          <p:nvPr/>
        </p:nvSpPr>
        <p:spPr bwMode="auto">
          <a:xfrm>
            <a:off x="3639558" y="4343844"/>
            <a:ext cx="1046742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40%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Rectangle 24"/>
          <p:cNvSpPr>
            <a:spLocks noChangeArrowheads="1"/>
          </p:cNvSpPr>
          <p:nvPr/>
        </p:nvSpPr>
        <p:spPr bwMode="auto">
          <a:xfrm>
            <a:off x="6725309" y="1345237"/>
            <a:ext cx="1057943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20%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Rectangle 24"/>
          <p:cNvSpPr>
            <a:spLocks noChangeArrowheads="1"/>
          </p:cNvSpPr>
          <p:nvPr/>
        </p:nvSpPr>
        <p:spPr bwMode="auto">
          <a:xfrm>
            <a:off x="7802371" y="3163736"/>
            <a:ext cx="1058282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25%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963400" y="4281134"/>
            <a:ext cx="2492915" cy="110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研究内容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 have many PowerPoint templates that has been specifically designed to help anyone that is stepping into the world of PowerPoint for the very f</a:t>
            </a: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8034562" y="1241847"/>
            <a:ext cx="2492915" cy="110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研究内容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 have many PowerPoint templates that has been specifically designed to help anyone that is stepping into the world of PowerPoint for the very f</a:t>
            </a:r>
          </a:p>
        </p:txBody>
      </p:sp>
      <p:sp>
        <p:nvSpPr>
          <p:cNvPr id="34" name="Rectangle 24"/>
          <p:cNvSpPr>
            <a:spLocks noChangeArrowheads="1"/>
          </p:cNvSpPr>
          <p:nvPr/>
        </p:nvSpPr>
        <p:spPr bwMode="auto">
          <a:xfrm>
            <a:off x="9003760" y="3035371"/>
            <a:ext cx="2492915" cy="110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研究内容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 have many PowerPoint templates that has been specifically designed to help anyone that is stepping into the world of PowerPoint for the very f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64" name="矩形 6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70" name="组合 69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1" name="椭圆 70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75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cs typeface="+mn-cs"/>
              </a:rPr>
              <a:t>研究方法及过程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4" grpId="0">
        <p:bldAsOne/>
      </p:bldGraphic>
      <p:bldP spid="60" grpId="0"/>
      <p:bldP spid="61" grpId="0"/>
      <p:bldP spid="63" grpId="0"/>
      <p:bldP spid="65" grpId="0"/>
      <p:bldP spid="67" grpId="0"/>
      <p:bldP spid="31" grpId="0"/>
      <p:bldP spid="33" grpId="0"/>
      <p:bldP spid="34" grpId="0"/>
    </p:bldLst>
  </p:timing>
</p:sld>
</file>

<file path=ppt/slides/slide11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660400" y="760413"/>
            <a:ext cx="4482214" cy="0"/>
          </a:xfrm>
          <a:prstGeom prst="line">
            <a:avLst/>
          </a:prstGeom>
          <a:noFill/>
          <a:ln w="22225" cap="flat" cmpd="sng" algn="ctr">
            <a:solidFill>
              <a:srgbClr val="7A40A6"/>
            </a:solidFill>
            <a:prstDash val="solid"/>
            <a:miter lim="800000"/>
          </a:ln>
          <a:effectLst/>
        </p:spPr>
      </p:cxnSp>
      <p:grpSp>
        <p:nvGrpSpPr>
          <p:cNvPr id="6" name="组合 5"/>
          <p:cNvGrpSpPr/>
          <p:nvPr/>
        </p:nvGrpSpPr>
        <p:grpSpPr>
          <a:xfrm>
            <a:off x="3018960" y="4638211"/>
            <a:ext cx="2219790" cy="2219790"/>
            <a:chOff x="3018960" y="4638211"/>
            <a:chExt cx="2219790" cy="2219790"/>
          </a:xfrm>
        </p:grpSpPr>
        <p:sp>
          <p:nvSpPr>
            <p:cNvPr id="18" name="矩形 17"/>
            <p:cNvSpPr/>
            <p:nvPr/>
          </p:nvSpPr>
          <p:spPr>
            <a:xfrm>
              <a:off x="3018960" y="4638211"/>
              <a:ext cx="2219790" cy="2219790"/>
            </a:xfrm>
            <a:prstGeom prst="rect">
              <a:avLst/>
            </a:prstGeom>
            <a:solidFill>
              <a:srgbClr val="1C62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350" y="5079196"/>
              <a:ext cx="592709" cy="592709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3190365" y="5921993"/>
              <a:ext cx="17626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343060" y="2319105"/>
            <a:ext cx="2219790" cy="2219790"/>
            <a:chOff x="5343060" y="2319105"/>
            <a:chExt cx="2219790" cy="2219790"/>
          </a:xfrm>
        </p:grpSpPr>
        <p:sp>
          <p:nvSpPr>
            <p:cNvPr id="13" name="矩形 12"/>
            <p:cNvSpPr/>
            <p:nvPr/>
          </p:nvSpPr>
          <p:spPr>
            <a:xfrm>
              <a:off x="5343060" y="2319105"/>
              <a:ext cx="2219790" cy="22197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676" y="2781234"/>
              <a:ext cx="562776" cy="562776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5599725" y="3666390"/>
              <a:ext cx="17626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57635" y="1"/>
            <a:ext cx="2219790" cy="2219790"/>
            <a:chOff x="7657635" y="1"/>
            <a:chExt cx="2219790" cy="2219790"/>
          </a:xfrm>
          <a:solidFill>
            <a:srgbClr val="1C6299"/>
          </a:solidFill>
        </p:grpSpPr>
        <p:sp>
          <p:nvSpPr>
            <p:cNvPr id="8" name="矩形 7"/>
            <p:cNvSpPr/>
            <p:nvPr/>
          </p:nvSpPr>
          <p:spPr>
            <a:xfrm>
              <a:off x="7657635" y="1"/>
              <a:ext cx="2219790" cy="22197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7713" y="510798"/>
              <a:ext cx="599635" cy="599635"/>
            </a:xfrm>
            <a:prstGeom prst="rect">
              <a:avLst/>
            </a:prstGeom>
            <a:grpFill/>
          </p:spPr>
        </p:pic>
        <p:sp>
          <p:nvSpPr>
            <p:cNvPr id="36" name="文本框 35"/>
            <p:cNvSpPr txBox="1"/>
            <p:nvPr/>
          </p:nvSpPr>
          <p:spPr>
            <a:xfrm>
              <a:off x="7886191" y="1344303"/>
              <a:ext cx="176267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972210" y="4638211"/>
            <a:ext cx="2219790" cy="2219790"/>
            <a:chOff x="9972210" y="4638211"/>
            <a:chExt cx="2219790" cy="2219790"/>
          </a:xfrm>
          <a:solidFill>
            <a:srgbClr val="1C6299"/>
          </a:solidFill>
        </p:grpSpPr>
        <p:sp>
          <p:nvSpPr>
            <p:cNvPr id="5" name="矩形 4"/>
            <p:cNvSpPr/>
            <p:nvPr/>
          </p:nvSpPr>
          <p:spPr>
            <a:xfrm>
              <a:off x="9972210" y="4638211"/>
              <a:ext cx="2219790" cy="22197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TextBox 205"/>
            <p:cNvSpPr txBox="1"/>
            <p:nvPr/>
          </p:nvSpPr>
          <p:spPr>
            <a:xfrm>
              <a:off x="10006775" y="5411354"/>
              <a:ext cx="2150660" cy="7998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  <a:p>
              <a:pPr marL="0" marR="0" lvl="0" indent="0" algn="ctr" defTabSz="1218565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</a:t>
              </a:r>
            </a:p>
          </p:txBody>
        </p:sp>
      </p:grpSp>
      <p:sp>
        <p:nvSpPr>
          <p:cNvPr id="38" name="TextBox 205"/>
          <p:cNvSpPr txBox="1"/>
          <p:nvPr/>
        </p:nvSpPr>
        <p:spPr>
          <a:xfrm>
            <a:off x="773516" y="5411354"/>
            <a:ext cx="215066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</a:t>
            </a:r>
          </a:p>
        </p:txBody>
      </p:sp>
      <p:sp>
        <p:nvSpPr>
          <p:cNvPr id="39" name="TextBox 205"/>
          <p:cNvSpPr txBox="1"/>
          <p:nvPr/>
        </p:nvSpPr>
        <p:spPr>
          <a:xfrm>
            <a:off x="2991954" y="3066546"/>
            <a:ext cx="215066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</a:t>
            </a:r>
          </a:p>
        </p:txBody>
      </p:sp>
      <p:sp>
        <p:nvSpPr>
          <p:cNvPr id="40" name="TextBox 205"/>
          <p:cNvSpPr txBox="1"/>
          <p:nvPr/>
        </p:nvSpPr>
        <p:spPr>
          <a:xfrm>
            <a:off x="5377625" y="981787"/>
            <a:ext cx="215066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1" name="椭圆 40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4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cs typeface="+mn-cs"/>
              </a:rPr>
              <a:t>研究方法及过程</a:t>
            </a:r>
          </a:p>
        </p:txBody>
      </p:sp>
      <p:sp>
        <p:nvSpPr>
          <p:cNvPr id="9" name="矩形 8"/>
          <p:cNvSpPr/>
          <p:nvPr/>
        </p:nvSpPr>
        <p:spPr>
          <a:xfrm>
            <a:off x="9972210" y="538"/>
            <a:ext cx="2219790" cy="221979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67161" y="4636016"/>
            <a:ext cx="2210264" cy="2210264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72211" y="2323361"/>
            <a:ext cx="2219790" cy="2211277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852" r="-205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5362358" y="4645788"/>
            <a:ext cx="2200492" cy="2200492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672388" y="2321779"/>
            <a:ext cx="2196433" cy="2196433"/>
          </a:xfrm>
          <a:prstGeom prst="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12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546950" y="2108550"/>
            <a:ext cx="3098100" cy="3098100"/>
            <a:chOff x="4546950" y="2108550"/>
            <a:chExt cx="3098100" cy="3098100"/>
          </a:xfrm>
          <a:solidFill>
            <a:srgbClr val="1B6298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4546950" y="2108550"/>
              <a:ext cx="3098100" cy="3098100"/>
              <a:chOff x="4566000" y="2072350"/>
              <a:chExt cx="3098100" cy="3098100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任意多边形: 形状 19"/>
              <p:cNvSpPr/>
              <p:nvPr/>
            </p:nvSpPr>
            <p:spPr>
              <a:xfrm>
                <a:off x="4566000" y="20723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 flipV="1">
                <a:off x="6134100" y="20723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 flipV="1">
                <a:off x="4566000" y="36404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6134100" y="36404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571750"/>
              <a:ext cx="666750" cy="666750"/>
            </a:xfrm>
            <a:prstGeom prst="rect">
              <a:avLst/>
            </a:prstGeom>
            <a:grpFill/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97625" y="4085100"/>
              <a:ext cx="666750" cy="666750"/>
            </a:xfrm>
            <a:prstGeom prst="rect">
              <a:avLst/>
            </a:prstGeom>
            <a:grpFill/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625" y="4079100"/>
              <a:ext cx="666750" cy="666750"/>
            </a:xfrm>
            <a:prstGeom prst="rect">
              <a:avLst/>
            </a:prstGeom>
            <a:grpFill/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625" y="2617789"/>
              <a:ext cx="612000" cy="612000"/>
            </a:xfrm>
            <a:prstGeom prst="rect">
              <a:avLst/>
            </a:prstGeom>
            <a:grpFill/>
          </p:spPr>
        </p:pic>
      </p:grpSp>
      <p:sp>
        <p:nvSpPr>
          <p:cNvPr id="25" name="TextBox 205"/>
          <p:cNvSpPr txBox="1"/>
          <p:nvPr/>
        </p:nvSpPr>
        <p:spPr>
          <a:xfrm>
            <a:off x="1330711" y="1810485"/>
            <a:ext cx="2327674" cy="13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研究方法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passages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ipsum available.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There are many variations of passages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TextBox 205"/>
          <p:cNvSpPr txBox="1"/>
          <p:nvPr/>
        </p:nvSpPr>
        <p:spPr>
          <a:xfrm>
            <a:off x="8533616" y="1810485"/>
            <a:ext cx="2327674" cy="13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研究方法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passages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ipsum available.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There are many variations of passages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05"/>
          <p:cNvSpPr txBox="1"/>
          <p:nvPr/>
        </p:nvSpPr>
        <p:spPr>
          <a:xfrm>
            <a:off x="1330711" y="4138035"/>
            <a:ext cx="2327674" cy="13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研究方法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passages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ipsum available.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There are many variations of passages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TextBox 205"/>
          <p:cNvSpPr txBox="1"/>
          <p:nvPr/>
        </p:nvSpPr>
        <p:spPr>
          <a:xfrm>
            <a:off x="8533616" y="4138035"/>
            <a:ext cx="2327674" cy="13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研究方法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passages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ipsum available.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There are many variations of passages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40" name="矩形 3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44" name="组合 4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5" name="椭圆 4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49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cs typeface="+mn-cs"/>
              </a:rPr>
              <a:t>研究方法及过程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27" grpId="0"/>
      <p:bldP spid="31" grpId="0"/>
    </p:bldLst>
  </p:timing>
</p:sld>
</file>

<file path=ppt/slides/slide13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06316" y="1463843"/>
            <a:ext cx="7565384" cy="0"/>
          </a:xfrm>
          <a:prstGeom prst="line">
            <a:avLst/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152650" y="3251535"/>
            <a:ext cx="7905750" cy="0"/>
          </a:xfrm>
          <a:prstGeom prst="line">
            <a:avLst/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152650" y="5023185"/>
            <a:ext cx="8197545" cy="0"/>
          </a:xfrm>
          <a:prstGeom prst="line">
            <a:avLst/>
          </a:prstGeom>
          <a:ln w="190500" cap="rnd">
            <a:solidFill>
              <a:schemeClr val="bg2">
                <a:lumMod val="50000"/>
              </a:schemeClr>
            </a:solidFill>
            <a:headEnd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弧形 67"/>
          <p:cNvSpPr/>
          <p:nvPr/>
        </p:nvSpPr>
        <p:spPr>
          <a:xfrm>
            <a:off x="9045994" y="1463841"/>
            <a:ext cx="1787694" cy="1787694"/>
          </a:xfrm>
          <a:prstGeom prst="arc">
            <a:avLst>
              <a:gd name="adj1" fmla="val 16200000"/>
              <a:gd name="adj2" fmla="val 5398119"/>
            </a:avLst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trophy-with-side-handles-variant_33355"/>
          <p:cNvSpPr>
            <a:spLocks noChangeAspect="1"/>
          </p:cNvSpPr>
          <p:nvPr/>
        </p:nvSpPr>
        <p:spPr bwMode="auto">
          <a:xfrm>
            <a:off x="10387194" y="4386241"/>
            <a:ext cx="721868" cy="997875"/>
          </a:xfrm>
          <a:custGeom>
            <a:avLst/>
            <a:gdLst>
              <a:gd name="T0" fmla="*/ 497 w 775"/>
              <a:gd name="T1" fmla="*/ 666 h 1073"/>
              <a:gd name="T2" fmla="*/ 618 w 775"/>
              <a:gd name="T3" fmla="*/ 464 h 1073"/>
              <a:gd name="T4" fmla="*/ 775 w 775"/>
              <a:gd name="T5" fmla="*/ 110 h 1073"/>
              <a:gd name="T6" fmla="*/ 742 w 775"/>
              <a:gd name="T7" fmla="*/ 74 h 1073"/>
              <a:gd name="T8" fmla="*/ 618 w 775"/>
              <a:gd name="T9" fmla="*/ 0 h 1073"/>
              <a:gd name="T10" fmla="*/ 166 w 775"/>
              <a:gd name="T11" fmla="*/ 74 h 1073"/>
              <a:gd name="T12" fmla="*/ 0 w 775"/>
              <a:gd name="T13" fmla="*/ 109 h 1073"/>
              <a:gd name="T14" fmla="*/ 166 w 775"/>
              <a:gd name="T15" fmla="*/ 345 h 1073"/>
              <a:gd name="T16" fmla="*/ 171 w 775"/>
              <a:gd name="T17" fmla="*/ 481 h 1073"/>
              <a:gd name="T18" fmla="*/ 313 w 775"/>
              <a:gd name="T19" fmla="*/ 682 h 1073"/>
              <a:gd name="T20" fmla="*/ 344 w 775"/>
              <a:gd name="T21" fmla="*/ 753 h 1073"/>
              <a:gd name="T22" fmla="*/ 297 w 775"/>
              <a:gd name="T23" fmla="*/ 769 h 1073"/>
              <a:gd name="T24" fmla="*/ 313 w 775"/>
              <a:gd name="T25" fmla="*/ 815 h 1073"/>
              <a:gd name="T26" fmla="*/ 344 w 775"/>
              <a:gd name="T27" fmla="*/ 896 h 1073"/>
              <a:gd name="T28" fmla="*/ 174 w 775"/>
              <a:gd name="T29" fmla="*/ 1030 h 1073"/>
              <a:gd name="T30" fmla="*/ 80 w 775"/>
              <a:gd name="T31" fmla="*/ 1073 h 1073"/>
              <a:gd name="T32" fmla="*/ 703 w 775"/>
              <a:gd name="T33" fmla="*/ 1030 h 1073"/>
              <a:gd name="T34" fmla="*/ 530 w 775"/>
              <a:gd name="T35" fmla="*/ 896 h 1073"/>
              <a:gd name="T36" fmla="*/ 436 w 775"/>
              <a:gd name="T37" fmla="*/ 815 h 1073"/>
              <a:gd name="T38" fmla="*/ 477 w 775"/>
              <a:gd name="T39" fmla="*/ 799 h 1073"/>
              <a:gd name="T40" fmla="*/ 461 w 775"/>
              <a:gd name="T41" fmla="*/ 753 h 1073"/>
              <a:gd name="T42" fmla="*/ 436 w 775"/>
              <a:gd name="T43" fmla="*/ 682 h 1073"/>
              <a:gd name="T44" fmla="*/ 618 w 775"/>
              <a:gd name="T45" fmla="*/ 106 h 1073"/>
              <a:gd name="T46" fmla="*/ 743 w 775"/>
              <a:gd name="T47" fmla="*/ 108 h 1073"/>
              <a:gd name="T48" fmla="*/ 618 w 775"/>
              <a:gd name="T49" fmla="*/ 106 h 1073"/>
              <a:gd name="T50" fmla="*/ 32 w 775"/>
              <a:gd name="T51" fmla="*/ 108 h 1073"/>
              <a:gd name="T52" fmla="*/ 166 w 775"/>
              <a:gd name="T53" fmla="*/ 106 h 1073"/>
              <a:gd name="T54" fmla="*/ 342 w 775"/>
              <a:gd name="T55" fmla="*/ 616 h 1073"/>
              <a:gd name="T56" fmla="*/ 326 w 775"/>
              <a:gd name="T57" fmla="*/ 608 h 1073"/>
              <a:gd name="T58" fmla="*/ 212 w 775"/>
              <a:gd name="T59" fmla="*/ 444 h 1073"/>
              <a:gd name="T60" fmla="*/ 232 w 775"/>
              <a:gd name="T61" fmla="*/ 72 h 1073"/>
              <a:gd name="T62" fmla="*/ 252 w 775"/>
              <a:gd name="T63" fmla="*/ 437 h 1073"/>
              <a:gd name="T64" fmla="*/ 354 w 775"/>
              <a:gd name="T65" fmla="*/ 613 h 1073"/>
              <a:gd name="T66" fmla="*/ 490 w 775"/>
              <a:gd name="T67" fmla="*/ 930 h 1073"/>
              <a:gd name="T68" fmla="*/ 285 w 775"/>
              <a:gd name="T69" fmla="*/ 1000 h 1073"/>
              <a:gd name="T70" fmla="*/ 490 w 775"/>
              <a:gd name="T71" fmla="*/ 930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75" h="1073">
                <a:moveTo>
                  <a:pt x="469" y="682"/>
                </a:moveTo>
                <a:cubicBezTo>
                  <a:pt x="480" y="682"/>
                  <a:pt x="491" y="676"/>
                  <a:pt x="497" y="666"/>
                </a:cubicBezTo>
                <a:lnTo>
                  <a:pt x="613" y="481"/>
                </a:lnTo>
                <a:cubicBezTo>
                  <a:pt x="616" y="476"/>
                  <a:pt x="618" y="470"/>
                  <a:pt x="618" y="464"/>
                </a:cubicBezTo>
                <a:lnTo>
                  <a:pt x="618" y="343"/>
                </a:lnTo>
                <a:cubicBezTo>
                  <a:pt x="727" y="318"/>
                  <a:pt x="768" y="184"/>
                  <a:pt x="775" y="110"/>
                </a:cubicBezTo>
                <a:lnTo>
                  <a:pt x="775" y="109"/>
                </a:lnTo>
                <a:cubicBezTo>
                  <a:pt x="775" y="89"/>
                  <a:pt x="760" y="74"/>
                  <a:pt x="742" y="74"/>
                </a:cubicBezTo>
                <a:lnTo>
                  <a:pt x="618" y="74"/>
                </a:lnTo>
                <a:lnTo>
                  <a:pt x="618" y="0"/>
                </a:lnTo>
                <a:lnTo>
                  <a:pt x="166" y="0"/>
                </a:lnTo>
                <a:lnTo>
                  <a:pt x="166" y="74"/>
                </a:lnTo>
                <a:lnTo>
                  <a:pt x="32" y="74"/>
                </a:lnTo>
                <a:cubicBezTo>
                  <a:pt x="14" y="74"/>
                  <a:pt x="0" y="89"/>
                  <a:pt x="0" y="109"/>
                </a:cubicBezTo>
                <a:lnTo>
                  <a:pt x="0" y="110"/>
                </a:lnTo>
                <a:cubicBezTo>
                  <a:pt x="6" y="186"/>
                  <a:pt x="50" y="326"/>
                  <a:pt x="166" y="345"/>
                </a:cubicBezTo>
                <a:lnTo>
                  <a:pt x="166" y="464"/>
                </a:lnTo>
                <a:cubicBezTo>
                  <a:pt x="166" y="470"/>
                  <a:pt x="168" y="476"/>
                  <a:pt x="171" y="481"/>
                </a:cubicBezTo>
                <a:lnTo>
                  <a:pt x="284" y="666"/>
                </a:lnTo>
                <a:cubicBezTo>
                  <a:pt x="290" y="676"/>
                  <a:pt x="301" y="682"/>
                  <a:pt x="313" y="682"/>
                </a:cubicBezTo>
                <a:lnTo>
                  <a:pt x="344" y="682"/>
                </a:lnTo>
                <a:lnTo>
                  <a:pt x="344" y="753"/>
                </a:lnTo>
                <a:lnTo>
                  <a:pt x="313" y="753"/>
                </a:lnTo>
                <a:cubicBezTo>
                  <a:pt x="305" y="753"/>
                  <a:pt x="297" y="760"/>
                  <a:pt x="297" y="769"/>
                </a:cubicBezTo>
                <a:lnTo>
                  <a:pt x="297" y="799"/>
                </a:lnTo>
                <a:cubicBezTo>
                  <a:pt x="297" y="808"/>
                  <a:pt x="305" y="815"/>
                  <a:pt x="313" y="815"/>
                </a:cubicBezTo>
                <a:lnTo>
                  <a:pt x="344" y="815"/>
                </a:lnTo>
                <a:lnTo>
                  <a:pt x="344" y="896"/>
                </a:lnTo>
                <a:lnTo>
                  <a:pt x="257" y="896"/>
                </a:lnTo>
                <a:cubicBezTo>
                  <a:pt x="182" y="896"/>
                  <a:pt x="174" y="956"/>
                  <a:pt x="174" y="1030"/>
                </a:cubicBezTo>
                <a:lnTo>
                  <a:pt x="80" y="1030"/>
                </a:lnTo>
                <a:lnTo>
                  <a:pt x="80" y="1073"/>
                </a:lnTo>
                <a:lnTo>
                  <a:pt x="703" y="1073"/>
                </a:lnTo>
                <a:lnTo>
                  <a:pt x="703" y="1030"/>
                </a:lnTo>
                <a:lnTo>
                  <a:pt x="608" y="1030"/>
                </a:lnTo>
                <a:cubicBezTo>
                  <a:pt x="608" y="956"/>
                  <a:pt x="604" y="896"/>
                  <a:pt x="530" y="896"/>
                </a:cubicBezTo>
                <a:lnTo>
                  <a:pt x="436" y="896"/>
                </a:lnTo>
                <a:lnTo>
                  <a:pt x="436" y="815"/>
                </a:lnTo>
                <a:lnTo>
                  <a:pt x="461" y="815"/>
                </a:lnTo>
                <a:cubicBezTo>
                  <a:pt x="470" y="815"/>
                  <a:pt x="477" y="808"/>
                  <a:pt x="477" y="799"/>
                </a:cubicBezTo>
                <a:lnTo>
                  <a:pt x="477" y="769"/>
                </a:lnTo>
                <a:cubicBezTo>
                  <a:pt x="477" y="760"/>
                  <a:pt x="470" y="753"/>
                  <a:pt x="461" y="753"/>
                </a:cubicBezTo>
                <a:lnTo>
                  <a:pt x="436" y="753"/>
                </a:lnTo>
                <a:lnTo>
                  <a:pt x="436" y="682"/>
                </a:lnTo>
                <a:lnTo>
                  <a:pt x="469" y="682"/>
                </a:lnTo>
                <a:close/>
                <a:moveTo>
                  <a:pt x="618" y="106"/>
                </a:moveTo>
                <a:lnTo>
                  <a:pt x="742" y="106"/>
                </a:lnTo>
                <a:cubicBezTo>
                  <a:pt x="742" y="106"/>
                  <a:pt x="743" y="107"/>
                  <a:pt x="743" y="108"/>
                </a:cubicBezTo>
                <a:cubicBezTo>
                  <a:pt x="741" y="121"/>
                  <a:pt x="723" y="279"/>
                  <a:pt x="618" y="310"/>
                </a:cubicBezTo>
                <a:lnTo>
                  <a:pt x="618" y="106"/>
                </a:lnTo>
                <a:close/>
                <a:moveTo>
                  <a:pt x="166" y="312"/>
                </a:moveTo>
                <a:cubicBezTo>
                  <a:pt x="53" y="289"/>
                  <a:pt x="33" y="122"/>
                  <a:pt x="32" y="108"/>
                </a:cubicBezTo>
                <a:cubicBezTo>
                  <a:pt x="32" y="107"/>
                  <a:pt x="33" y="106"/>
                  <a:pt x="32" y="106"/>
                </a:cubicBezTo>
                <a:lnTo>
                  <a:pt x="166" y="106"/>
                </a:lnTo>
                <a:lnTo>
                  <a:pt x="166" y="312"/>
                </a:lnTo>
                <a:close/>
                <a:moveTo>
                  <a:pt x="342" y="616"/>
                </a:moveTo>
                <a:lnTo>
                  <a:pt x="342" y="616"/>
                </a:lnTo>
                <a:cubicBezTo>
                  <a:pt x="336" y="616"/>
                  <a:pt x="330" y="613"/>
                  <a:pt x="326" y="608"/>
                </a:cubicBezTo>
                <a:lnTo>
                  <a:pt x="216" y="456"/>
                </a:lnTo>
                <a:cubicBezTo>
                  <a:pt x="214" y="452"/>
                  <a:pt x="212" y="448"/>
                  <a:pt x="212" y="444"/>
                </a:cubicBezTo>
                <a:lnTo>
                  <a:pt x="212" y="92"/>
                </a:lnTo>
                <a:cubicBezTo>
                  <a:pt x="212" y="81"/>
                  <a:pt x="221" y="72"/>
                  <a:pt x="232" y="72"/>
                </a:cubicBezTo>
                <a:cubicBezTo>
                  <a:pt x="243" y="72"/>
                  <a:pt x="252" y="81"/>
                  <a:pt x="252" y="92"/>
                </a:cubicBezTo>
                <a:lnTo>
                  <a:pt x="252" y="437"/>
                </a:lnTo>
                <a:lnTo>
                  <a:pt x="358" y="585"/>
                </a:lnTo>
                <a:cubicBezTo>
                  <a:pt x="365" y="594"/>
                  <a:pt x="363" y="606"/>
                  <a:pt x="354" y="613"/>
                </a:cubicBezTo>
                <a:cubicBezTo>
                  <a:pt x="350" y="616"/>
                  <a:pt x="345" y="616"/>
                  <a:pt x="342" y="616"/>
                </a:cubicBezTo>
                <a:close/>
                <a:moveTo>
                  <a:pt x="490" y="930"/>
                </a:moveTo>
                <a:lnTo>
                  <a:pt x="490" y="1000"/>
                </a:lnTo>
                <a:lnTo>
                  <a:pt x="285" y="1000"/>
                </a:lnTo>
                <a:lnTo>
                  <a:pt x="285" y="930"/>
                </a:lnTo>
                <a:lnTo>
                  <a:pt x="490" y="930"/>
                </a:lnTo>
                <a:close/>
              </a:path>
            </a:pathLst>
          </a:custGeom>
          <a:solidFill>
            <a:srgbClr val="1C6299"/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/>
          <a:lstStyle/>
          <a:p>
            <a:endParaRPr lang="zh-CN" altLang="en-US">
              <a:solidFill>
                <a:srgbClr val="1C6299"/>
              </a:solidFill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0703" y="900006"/>
            <a:ext cx="1127669" cy="1127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</p:pic>
      <p:grpSp>
        <p:nvGrpSpPr>
          <p:cNvPr id="71" name="组合 70"/>
          <p:cNvGrpSpPr/>
          <p:nvPr/>
        </p:nvGrpSpPr>
        <p:grpSpPr>
          <a:xfrm>
            <a:off x="4087615" y="2893118"/>
            <a:ext cx="721885" cy="721885"/>
            <a:chOff x="4087615" y="3527783"/>
            <a:chExt cx="721885" cy="721885"/>
          </a:xfrm>
          <a:solidFill>
            <a:srgbClr val="1C6299"/>
          </a:solidFill>
        </p:grpSpPr>
        <p:sp>
          <p:nvSpPr>
            <p:cNvPr id="72" name="椭圆 71"/>
            <p:cNvSpPr/>
            <p:nvPr/>
          </p:nvSpPr>
          <p:spPr>
            <a:xfrm>
              <a:off x="4087615" y="3527783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599" y="3687265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74" name="组合 73"/>
          <p:cNvGrpSpPr/>
          <p:nvPr/>
        </p:nvGrpSpPr>
        <p:grpSpPr>
          <a:xfrm>
            <a:off x="7225064" y="2893118"/>
            <a:ext cx="721885" cy="721885"/>
            <a:chOff x="7320600" y="3527783"/>
            <a:chExt cx="721885" cy="721885"/>
          </a:xfrm>
          <a:solidFill>
            <a:srgbClr val="1C6299"/>
          </a:solidFill>
        </p:grpSpPr>
        <p:sp>
          <p:nvSpPr>
            <p:cNvPr id="75" name="椭圆 74"/>
            <p:cNvSpPr/>
            <p:nvPr/>
          </p:nvSpPr>
          <p:spPr>
            <a:xfrm>
              <a:off x="7320600" y="3527783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314" y="3673229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77" name="组合 76"/>
          <p:cNvGrpSpPr/>
          <p:nvPr/>
        </p:nvGrpSpPr>
        <p:grpSpPr>
          <a:xfrm>
            <a:off x="2671011" y="4662231"/>
            <a:ext cx="721885" cy="721885"/>
            <a:chOff x="2671011" y="5449296"/>
            <a:chExt cx="721885" cy="721885"/>
          </a:xfrm>
          <a:solidFill>
            <a:srgbClr val="1C6299"/>
          </a:solidFill>
        </p:grpSpPr>
        <p:sp>
          <p:nvSpPr>
            <p:cNvPr id="78" name="椭圆 77"/>
            <p:cNvSpPr/>
            <p:nvPr/>
          </p:nvSpPr>
          <p:spPr>
            <a:xfrm>
              <a:off x="2671011" y="5449296"/>
              <a:ext cx="721885" cy="721885"/>
            </a:xfrm>
            <a:prstGeom prst="ellipse">
              <a:avLst/>
            </a:prstGeom>
            <a:grpFill/>
            <a:ln>
              <a:solidFill>
                <a:srgbClr val="1A917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164" y="5628909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80" name="组合 79"/>
          <p:cNvGrpSpPr/>
          <p:nvPr/>
        </p:nvGrpSpPr>
        <p:grpSpPr>
          <a:xfrm>
            <a:off x="5707762" y="4662231"/>
            <a:ext cx="721885" cy="721885"/>
            <a:chOff x="5632499" y="5449296"/>
            <a:chExt cx="721885" cy="721885"/>
          </a:xfrm>
          <a:solidFill>
            <a:srgbClr val="1C6299"/>
          </a:solidFill>
        </p:grpSpPr>
        <p:sp>
          <p:nvSpPr>
            <p:cNvPr id="81" name="椭圆 80"/>
            <p:cNvSpPr/>
            <p:nvPr/>
          </p:nvSpPr>
          <p:spPr>
            <a:xfrm>
              <a:off x="5632499" y="5449296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560" y="5597687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83" name="组合 82"/>
          <p:cNvGrpSpPr/>
          <p:nvPr/>
        </p:nvGrpSpPr>
        <p:grpSpPr>
          <a:xfrm>
            <a:off x="8744512" y="4662231"/>
            <a:ext cx="721885" cy="721885"/>
            <a:chOff x="8799104" y="5449296"/>
            <a:chExt cx="721885" cy="721885"/>
          </a:xfrm>
          <a:solidFill>
            <a:srgbClr val="1C6299"/>
          </a:solidFill>
        </p:grpSpPr>
        <p:sp>
          <p:nvSpPr>
            <p:cNvPr id="84" name="椭圆 83"/>
            <p:cNvSpPr/>
            <p:nvPr/>
          </p:nvSpPr>
          <p:spPr>
            <a:xfrm>
              <a:off x="8799104" y="5449296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8272" y="5585123"/>
              <a:ext cx="432000" cy="432000"/>
            </a:xfrm>
            <a:prstGeom prst="rect">
              <a:avLst/>
            </a:prstGeom>
            <a:grpFill/>
          </p:spPr>
        </p:pic>
      </p:grpSp>
      <p:grpSp>
        <p:nvGrpSpPr>
          <p:cNvPr id="86" name="组合 85"/>
          <p:cNvGrpSpPr/>
          <p:nvPr/>
        </p:nvGrpSpPr>
        <p:grpSpPr>
          <a:xfrm>
            <a:off x="2671011" y="1102899"/>
            <a:ext cx="721885" cy="721885"/>
            <a:chOff x="2671011" y="1585164"/>
            <a:chExt cx="721885" cy="721885"/>
          </a:xfrm>
          <a:solidFill>
            <a:srgbClr val="1C6299"/>
          </a:solidFill>
        </p:grpSpPr>
        <p:sp>
          <p:nvSpPr>
            <p:cNvPr id="87" name="椭圆 86"/>
            <p:cNvSpPr/>
            <p:nvPr/>
          </p:nvSpPr>
          <p:spPr>
            <a:xfrm>
              <a:off x="2671011" y="1585164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660" y="1751588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89" name="组合 88"/>
          <p:cNvGrpSpPr/>
          <p:nvPr/>
        </p:nvGrpSpPr>
        <p:grpSpPr>
          <a:xfrm>
            <a:off x="5707762" y="1102899"/>
            <a:ext cx="721885" cy="721885"/>
            <a:chOff x="5632499" y="1585164"/>
            <a:chExt cx="721885" cy="721885"/>
          </a:xfrm>
          <a:solidFill>
            <a:srgbClr val="1C6299"/>
          </a:solidFill>
        </p:grpSpPr>
        <p:sp>
          <p:nvSpPr>
            <p:cNvPr id="90" name="椭圆 89"/>
            <p:cNvSpPr/>
            <p:nvPr/>
          </p:nvSpPr>
          <p:spPr>
            <a:xfrm>
              <a:off x="5632499" y="1585164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441" y="1748106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92" name="组合 91"/>
          <p:cNvGrpSpPr/>
          <p:nvPr/>
        </p:nvGrpSpPr>
        <p:grpSpPr>
          <a:xfrm>
            <a:off x="8744512" y="1102899"/>
            <a:ext cx="721885" cy="721885"/>
            <a:chOff x="8799104" y="1585164"/>
            <a:chExt cx="721885" cy="721885"/>
          </a:xfrm>
          <a:solidFill>
            <a:srgbClr val="1C6299"/>
          </a:solidFill>
        </p:grpSpPr>
        <p:sp>
          <p:nvSpPr>
            <p:cNvPr id="93" name="椭圆 92"/>
            <p:cNvSpPr/>
            <p:nvPr/>
          </p:nvSpPr>
          <p:spPr>
            <a:xfrm>
              <a:off x="8799104" y="1585164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046" y="1779221"/>
              <a:ext cx="360000" cy="360000"/>
            </a:xfrm>
            <a:prstGeom prst="rect">
              <a:avLst/>
            </a:prstGeom>
            <a:grpFill/>
          </p:spPr>
        </p:pic>
      </p:grpSp>
      <p:sp>
        <p:nvSpPr>
          <p:cNvPr id="95" name="TextBox 205"/>
          <p:cNvSpPr txBox="1"/>
          <p:nvPr/>
        </p:nvSpPr>
        <p:spPr>
          <a:xfrm>
            <a:off x="1952834" y="1890450"/>
            <a:ext cx="215066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</a:t>
            </a:r>
          </a:p>
        </p:txBody>
      </p:sp>
      <p:sp>
        <p:nvSpPr>
          <p:cNvPr id="96" name="TextBox 205"/>
          <p:cNvSpPr txBox="1"/>
          <p:nvPr/>
        </p:nvSpPr>
        <p:spPr>
          <a:xfrm>
            <a:off x="4991479" y="1890450"/>
            <a:ext cx="215066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</a:t>
            </a:r>
          </a:p>
        </p:txBody>
      </p:sp>
      <p:sp>
        <p:nvSpPr>
          <p:cNvPr id="97" name="TextBox 205"/>
          <p:cNvSpPr txBox="1"/>
          <p:nvPr/>
        </p:nvSpPr>
        <p:spPr>
          <a:xfrm>
            <a:off x="8030124" y="1890450"/>
            <a:ext cx="215066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</a:t>
            </a:r>
          </a:p>
        </p:txBody>
      </p:sp>
      <p:sp>
        <p:nvSpPr>
          <p:cNvPr id="98" name="TextBox 205"/>
          <p:cNvSpPr txBox="1"/>
          <p:nvPr/>
        </p:nvSpPr>
        <p:spPr>
          <a:xfrm>
            <a:off x="1952834" y="5437257"/>
            <a:ext cx="215066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</a:t>
            </a:r>
          </a:p>
        </p:txBody>
      </p:sp>
      <p:sp>
        <p:nvSpPr>
          <p:cNvPr id="99" name="TextBox 205"/>
          <p:cNvSpPr txBox="1"/>
          <p:nvPr/>
        </p:nvSpPr>
        <p:spPr>
          <a:xfrm>
            <a:off x="4991479" y="5437257"/>
            <a:ext cx="215066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</a:t>
            </a:r>
          </a:p>
        </p:txBody>
      </p:sp>
      <p:sp>
        <p:nvSpPr>
          <p:cNvPr id="100" name="TextBox 205"/>
          <p:cNvSpPr txBox="1"/>
          <p:nvPr/>
        </p:nvSpPr>
        <p:spPr>
          <a:xfrm>
            <a:off x="8030124" y="5437257"/>
            <a:ext cx="215066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</a:t>
            </a:r>
          </a:p>
        </p:txBody>
      </p:sp>
      <p:sp>
        <p:nvSpPr>
          <p:cNvPr id="101" name="TextBox 205"/>
          <p:cNvSpPr txBox="1"/>
          <p:nvPr/>
        </p:nvSpPr>
        <p:spPr>
          <a:xfrm>
            <a:off x="3346269" y="3687544"/>
            <a:ext cx="215066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</a:t>
            </a:r>
          </a:p>
        </p:txBody>
      </p:sp>
      <p:sp>
        <p:nvSpPr>
          <p:cNvPr id="102" name="TextBox 205"/>
          <p:cNvSpPr txBox="1"/>
          <p:nvPr/>
        </p:nvSpPr>
        <p:spPr>
          <a:xfrm>
            <a:off x="6504448" y="3687544"/>
            <a:ext cx="215066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</a:t>
            </a:r>
          </a:p>
        </p:txBody>
      </p:sp>
      <p:sp>
        <p:nvSpPr>
          <p:cNvPr id="103" name="弧形 102"/>
          <p:cNvSpPr>
            <a:spLocks noChangeAspect="1"/>
          </p:cNvSpPr>
          <p:nvPr/>
        </p:nvSpPr>
        <p:spPr>
          <a:xfrm flipH="1">
            <a:off x="1234817" y="3252679"/>
            <a:ext cx="1764000" cy="1764000"/>
          </a:xfrm>
          <a:prstGeom prst="arc">
            <a:avLst>
              <a:gd name="adj1" fmla="val 16200000"/>
              <a:gd name="adj2" fmla="val 5398119"/>
            </a:avLst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52" name="矩形 5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105" name="组合 104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06" name="椭圆 105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09" name="图片 10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110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cs typeface="+mn-cs"/>
              </a:rPr>
              <a:t>研究方法及过程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0.18672 4.07407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animBg="1"/>
    </p:bldLst>
  </p:timing>
</p:sld>
</file>

<file path=ppt/slides/slide14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-2398647" y="1841899"/>
            <a:ext cx="16190279" cy="5889246"/>
            <a:chOff x="-2398647" y="1841899"/>
            <a:chExt cx="16190279" cy="5889246"/>
          </a:xfrm>
        </p:grpSpPr>
        <p:sp>
          <p:nvSpPr>
            <p:cNvPr id="5" name="任意多边形: 形状 4"/>
            <p:cNvSpPr/>
            <p:nvPr/>
          </p:nvSpPr>
          <p:spPr>
            <a:xfrm>
              <a:off x="-2398647" y="1841899"/>
              <a:ext cx="16180107" cy="5717795"/>
            </a:xfrm>
            <a:custGeom>
              <a:avLst/>
              <a:gdLst>
                <a:gd name="connsiteX0" fmla="*/ 451247 w 15214430"/>
                <a:gd name="connsiteY0" fmla="*/ 2121600 h 5756994"/>
                <a:gd name="connsiteX1" fmla="*/ 4337447 w 15214430"/>
                <a:gd name="connsiteY1" fmla="*/ 7050 h 5756994"/>
                <a:gd name="connsiteX2" fmla="*/ 10281047 w 15214430"/>
                <a:gd name="connsiteY2" fmla="*/ 2845500 h 5756994"/>
                <a:gd name="connsiteX3" fmla="*/ 14071997 w 15214430"/>
                <a:gd name="connsiteY3" fmla="*/ 292800 h 5756994"/>
                <a:gd name="connsiteX4" fmla="*/ 14319647 w 15214430"/>
                <a:gd name="connsiteY4" fmla="*/ 254700 h 5756994"/>
                <a:gd name="connsiteX5" fmla="*/ 15195947 w 15214430"/>
                <a:gd name="connsiteY5" fmla="*/ 1359600 h 5756994"/>
                <a:gd name="connsiteX6" fmla="*/ 14910197 w 15214430"/>
                <a:gd name="connsiteY6" fmla="*/ 5017200 h 5756994"/>
                <a:gd name="connsiteX7" fmla="*/ 14833997 w 15214430"/>
                <a:gd name="connsiteY7" fmla="*/ 5569650 h 5756994"/>
                <a:gd name="connsiteX8" fmla="*/ 11043047 w 15214430"/>
                <a:gd name="connsiteY8" fmla="*/ 5703000 h 5756994"/>
                <a:gd name="connsiteX9" fmla="*/ 1346597 w 15214430"/>
                <a:gd name="connsiteY9" fmla="*/ 5664900 h 5756994"/>
                <a:gd name="connsiteX10" fmla="*/ 184547 w 15214430"/>
                <a:gd name="connsiteY10" fmla="*/ 4674300 h 5756994"/>
                <a:gd name="connsiteX11" fmla="*/ 451247 w 15214430"/>
                <a:gd name="connsiteY11" fmla="*/ 2121600 h 5756994"/>
                <a:gd name="connsiteX0-1" fmla="*/ 451247 w 15214430"/>
                <a:gd name="connsiteY0-2" fmla="*/ 2121600 h 5756994"/>
                <a:gd name="connsiteX1-3" fmla="*/ 4337447 w 15214430"/>
                <a:gd name="connsiteY1-4" fmla="*/ 7050 h 5756994"/>
                <a:gd name="connsiteX2-5" fmla="*/ 10281047 w 15214430"/>
                <a:gd name="connsiteY2-6" fmla="*/ 2845500 h 5756994"/>
                <a:gd name="connsiteX3-7" fmla="*/ 14071997 w 15214430"/>
                <a:gd name="connsiteY3-8" fmla="*/ 292800 h 5756994"/>
                <a:gd name="connsiteX4-9" fmla="*/ 14319647 w 15214430"/>
                <a:gd name="connsiteY4-10" fmla="*/ 254700 h 5756994"/>
                <a:gd name="connsiteX5-11" fmla="*/ 15195947 w 15214430"/>
                <a:gd name="connsiteY5-12" fmla="*/ 1359600 h 5756994"/>
                <a:gd name="connsiteX6-13" fmla="*/ 14910197 w 15214430"/>
                <a:gd name="connsiteY6-14" fmla="*/ 5017200 h 5756994"/>
                <a:gd name="connsiteX7-15" fmla="*/ 14833997 w 15214430"/>
                <a:gd name="connsiteY7-16" fmla="*/ 5569650 h 5756994"/>
                <a:gd name="connsiteX8-17" fmla="*/ 11043047 w 15214430"/>
                <a:gd name="connsiteY8-18" fmla="*/ 5703000 h 5756994"/>
                <a:gd name="connsiteX9-19" fmla="*/ 1346597 w 15214430"/>
                <a:gd name="connsiteY9-20" fmla="*/ 5664900 h 5756994"/>
                <a:gd name="connsiteX10-21" fmla="*/ 184547 w 15214430"/>
                <a:gd name="connsiteY10-22" fmla="*/ 4674300 h 5756994"/>
                <a:gd name="connsiteX11-23" fmla="*/ 451247 w 15214430"/>
                <a:gd name="connsiteY11-24" fmla="*/ 2121600 h 5756994"/>
                <a:gd name="connsiteX0-25" fmla="*/ 451247 w 15214430"/>
                <a:gd name="connsiteY0-26" fmla="*/ 2121259 h 5756653"/>
                <a:gd name="connsiteX1-27" fmla="*/ 4337447 w 15214430"/>
                <a:gd name="connsiteY1-28" fmla="*/ 6709 h 5756653"/>
                <a:gd name="connsiteX2-29" fmla="*/ 10509647 w 15214430"/>
                <a:gd name="connsiteY2-30" fmla="*/ 2826109 h 5756653"/>
                <a:gd name="connsiteX3-31" fmla="*/ 14071997 w 15214430"/>
                <a:gd name="connsiteY3-32" fmla="*/ 292459 h 5756653"/>
                <a:gd name="connsiteX4-33" fmla="*/ 14319647 w 15214430"/>
                <a:gd name="connsiteY4-34" fmla="*/ 254359 h 5756653"/>
                <a:gd name="connsiteX5-35" fmla="*/ 15195947 w 15214430"/>
                <a:gd name="connsiteY5-36" fmla="*/ 1359259 h 5756653"/>
                <a:gd name="connsiteX6-37" fmla="*/ 14910197 w 15214430"/>
                <a:gd name="connsiteY6-38" fmla="*/ 5016859 h 5756653"/>
                <a:gd name="connsiteX7-39" fmla="*/ 14833997 w 15214430"/>
                <a:gd name="connsiteY7-40" fmla="*/ 5569309 h 5756653"/>
                <a:gd name="connsiteX8-41" fmla="*/ 11043047 w 15214430"/>
                <a:gd name="connsiteY8-42" fmla="*/ 5702659 h 5756653"/>
                <a:gd name="connsiteX9-43" fmla="*/ 1346597 w 15214430"/>
                <a:gd name="connsiteY9-44" fmla="*/ 5664559 h 5756653"/>
                <a:gd name="connsiteX10-45" fmla="*/ 184547 w 15214430"/>
                <a:gd name="connsiteY10-46" fmla="*/ 4673959 h 5756653"/>
                <a:gd name="connsiteX11-47" fmla="*/ 451247 w 15214430"/>
                <a:gd name="connsiteY11-48" fmla="*/ 2121259 h 5756653"/>
                <a:gd name="connsiteX0-49" fmla="*/ 451247 w 15214430"/>
                <a:gd name="connsiteY0-50" fmla="*/ 2121259 h 5756653"/>
                <a:gd name="connsiteX1-51" fmla="*/ 4337447 w 15214430"/>
                <a:gd name="connsiteY1-52" fmla="*/ 6709 h 5756653"/>
                <a:gd name="connsiteX2-53" fmla="*/ 10509647 w 15214430"/>
                <a:gd name="connsiteY2-54" fmla="*/ 2826109 h 5756653"/>
                <a:gd name="connsiteX3-55" fmla="*/ 14071997 w 15214430"/>
                <a:gd name="connsiteY3-56" fmla="*/ 292459 h 5756653"/>
                <a:gd name="connsiteX4-57" fmla="*/ 14319647 w 15214430"/>
                <a:gd name="connsiteY4-58" fmla="*/ 254359 h 5756653"/>
                <a:gd name="connsiteX5-59" fmla="*/ 15195947 w 15214430"/>
                <a:gd name="connsiteY5-60" fmla="*/ 1359259 h 5756653"/>
                <a:gd name="connsiteX6-61" fmla="*/ 14910197 w 15214430"/>
                <a:gd name="connsiteY6-62" fmla="*/ 5016859 h 5756653"/>
                <a:gd name="connsiteX7-63" fmla="*/ 14833997 w 15214430"/>
                <a:gd name="connsiteY7-64" fmla="*/ 5569309 h 5756653"/>
                <a:gd name="connsiteX8-65" fmla="*/ 11043047 w 15214430"/>
                <a:gd name="connsiteY8-66" fmla="*/ 5702659 h 5756653"/>
                <a:gd name="connsiteX9-67" fmla="*/ 1346597 w 15214430"/>
                <a:gd name="connsiteY9-68" fmla="*/ 5664559 h 5756653"/>
                <a:gd name="connsiteX10-69" fmla="*/ 184547 w 15214430"/>
                <a:gd name="connsiteY10-70" fmla="*/ 4673959 h 5756653"/>
                <a:gd name="connsiteX11-71" fmla="*/ 451247 w 15214430"/>
                <a:gd name="connsiteY11-72" fmla="*/ 2121259 h 5756653"/>
                <a:gd name="connsiteX0-73" fmla="*/ 453638 w 15216821"/>
                <a:gd name="connsiteY0-74" fmla="*/ 2079748 h 5715142"/>
                <a:gd name="connsiteX1-75" fmla="*/ 4377938 w 15216821"/>
                <a:gd name="connsiteY1-76" fmla="*/ 136648 h 5715142"/>
                <a:gd name="connsiteX2-77" fmla="*/ 10512038 w 15216821"/>
                <a:gd name="connsiteY2-78" fmla="*/ 2784598 h 5715142"/>
                <a:gd name="connsiteX3-79" fmla="*/ 14074388 w 15216821"/>
                <a:gd name="connsiteY3-80" fmla="*/ 250948 h 5715142"/>
                <a:gd name="connsiteX4-81" fmla="*/ 14322038 w 15216821"/>
                <a:gd name="connsiteY4-82" fmla="*/ 212848 h 5715142"/>
                <a:gd name="connsiteX5-83" fmla="*/ 15198338 w 15216821"/>
                <a:gd name="connsiteY5-84" fmla="*/ 1317748 h 5715142"/>
                <a:gd name="connsiteX6-85" fmla="*/ 14912588 w 15216821"/>
                <a:gd name="connsiteY6-86" fmla="*/ 4975348 h 5715142"/>
                <a:gd name="connsiteX7-87" fmla="*/ 14836388 w 15216821"/>
                <a:gd name="connsiteY7-88" fmla="*/ 5527798 h 5715142"/>
                <a:gd name="connsiteX8-89" fmla="*/ 11045438 w 15216821"/>
                <a:gd name="connsiteY8-90" fmla="*/ 5661148 h 5715142"/>
                <a:gd name="connsiteX9-91" fmla="*/ 1348988 w 15216821"/>
                <a:gd name="connsiteY9-92" fmla="*/ 5623048 h 5715142"/>
                <a:gd name="connsiteX10-93" fmla="*/ 186938 w 15216821"/>
                <a:gd name="connsiteY10-94" fmla="*/ 4632448 h 5715142"/>
                <a:gd name="connsiteX11-95" fmla="*/ 453638 w 15216821"/>
                <a:gd name="connsiteY11-96" fmla="*/ 2079748 h 5715142"/>
                <a:gd name="connsiteX0-97" fmla="*/ 453638 w 15216821"/>
                <a:gd name="connsiteY0-98" fmla="*/ 2079748 h 5715142"/>
                <a:gd name="connsiteX1-99" fmla="*/ 4377938 w 15216821"/>
                <a:gd name="connsiteY1-100" fmla="*/ 136648 h 5715142"/>
                <a:gd name="connsiteX2-101" fmla="*/ 10512038 w 15216821"/>
                <a:gd name="connsiteY2-102" fmla="*/ 2784598 h 5715142"/>
                <a:gd name="connsiteX3-103" fmla="*/ 14074388 w 15216821"/>
                <a:gd name="connsiteY3-104" fmla="*/ 250948 h 5715142"/>
                <a:gd name="connsiteX4-105" fmla="*/ 14322038 w 15216821"/>
                <a:gd name="connsiteY4-106" fmla="*/ 212848 h 5715142"/>
                <a:gd name="connsiteX5-107" fmla="*/ 15198338 w 15216821"/>
                <a:gd name="connsiteY5-108" fmla="*/ 1317748 h 5715142"/>
                <a:gd name="connsiteX6-109" fmla="*/ 14912588 w 15216821"/>
                <a:gd name="connsiteY6-110" fmla="*/ 4975348 h 5715142"/>
                <a:gd name="connsiteX7-111" fmla="*/ 14836388 w 15216821"/>
                <a:gd name="connsiteY7-112" fmla="*/ 5527798 h 5715142"/>
                <a:gd name="connsiteX8-113" fmla="*/ 11045438 w 15216821"/>
                <a:gd name="connsiteY8-114" fmla="*/ 5661148 h 5715142"/>
                <a:gd name="connsiteX9-115" fmla="*/ 1348988 w 15216821"/>
                <a:gd name="connsiteY9-116" fmla="*/ 5623048 h 5715142"/>
                <a:gd name="connsiteX10-117" fmla="*/ 186938 w 15216821"/>
                <a:gd name="connsiteY10-118" fmla="*/ 4632448 h 5715142"/>
                <a:gd name="connsiteX11-119" fmla="*/ 453638 w 15216821"/>
                <a:gd name="connsiteY11-120" fmla="*/ 2079748 h 5715142"/>
                <a:gd name="connsiteX0-121" fmla="*/ 452442 w 15215625"/>
                <a:gd name="connsiteY0-122" fmla="*/ 2079748 h 5715142"/>
                <a:gd name="connsiteX1-123" fmla="*/ 4357692 w 15215625"/>
                <a:gd name="connsiteY1-124" fmla="*/ 403348 h 5715142"/>
                <a:gd name="connsiteX2-125" fmla="*/ 10510842 w 15215625"/>
                <a:gd name="connsiteY2-126" fmla="*/ 2784598 h 5715142"/>
                <a:gd name="connsiteX3-127" fmla="*/ 14073192 w 15215625"/>
                <a:gd name="connsiteY3-128" fmla="*/ 250948 h 5715142"/>
                <a:gd name="connsiteX4-129" fmla="*/ 14320842 w 15215625"/>
                <a:gd name="connsiteY4-130" fmla="*/ 212848 h 5715142"/>
                <a:gd name="connsiteX5-131" fmla="*/ 15197142 w 15215625"/>
                <a:gd name="connsiteY5-132" fmla="*/ 1317748 h 5715142"/>
                <a:gd name="connsiteX6-133" fmla="*/ 14911392 w 15215625"/>
                <a:gd name="connsiteY6-134" fmla="*/ 4975348 h 5715142"/>
                <a:gd name="connsiteX7-135" fmla="*/ 14835192 w 15215625"/>
                <a:gd name="connsiteY7-136" fmla="*/ 5527798 h 5715142"/>
                <a:gd name="connsiteX8-137" fmla="*/ 11044242 w 15215625"/>
                <a:gd name="connsiteY8-138" fmla="*/ 5661148 h 5715142"/>
                <a:gd name="connsiteX9-139" fmla="*/ 1347792 w 15215625"/>
                <a:gd name="connsiteY9-140" fmla="*/ 5623048 h 5715142"/>
                <a:gd name="connsiteX10-141" fmla="*/ 185742 w 15215625"/>
                <a:gd name="connsiteY10-142" fmla="*/ 4632448 h 5715142"/>
                <a:gd name="connsiteX11-143" fmla="*/ 452442 w 15215625"/>
                <a:gd name="connsiteY11-144" fmla="*/ 2079748 h 5715142"/>
                <a:gd name="connsiteX0-145" fmla="*/ 452442 w 15215625"/>
                <a:gd name="connsiteY0-146" fmla="*/ 2079748 h 5715142"/>
                <a:gd name="connsiteX1-147" fmla="*/ 4357692 w 15215625"/>
                <a:gd name="connsiteY1-148" fmla="*/ 403348 h 5715142"/>
                <a:gd name="connsiteX2-149" fmla="*/ 10510842 w 15215625"/>
                <a:gd name="connsiteY2-150" fmla="*/ 2784598 h 5715142"/>
                <a:gd name="connsiteX3-151" fmla="*/ 14073192 w 15215625"/>
                <a:gd name="connsiteY3-152" fmla="*/ 250948 h 5715142"/>
                <a:gd name="connsiteX4-153" fmla="*/ 14320842 w 15215625"/>
                <a:gd name="connsiteY4-154" fmla="*/ 212848 h 5715142"/>
                <a:gd name="connsiteX5-155" fmla="*/ 15197142 w 15215625"/>
                <a:gd name="connsiteY5-156" fmla="*/ 1317748 h 5715142"/>
                <a:gd name="connsiteX6-157" fmla="*/ 14911392 w 15215625"/>
                <a:gd name="connsiteY6-158" fmla="*/ 4975348 h 5715142"/>
                <a:gd name="connsiteX7-159" fmla="*/ 14835192 w 15215625"/>
                <a:gd name="connsiteY7-160" fmla="*/ 5527798 h 5715142"/>
                <a:gd name="connsiteX8-161" fmla="*/ 11044242 w 15215625"/>
                <a:gd name="connsiteY8-162" fmla="*/ 5661148 h 5715142"/>
                <a:gd name="connsiteX9-163" fmla="*/ 1347792 w 15215625"/>
                <a:gd name="connsiteY9-164" fmla="*/ 5623048 h 5715142"/>
                <a:gd name="connsiteX10-165" fmla="*/ 185742 w 15215625"/>
                <a:gd name="connsiteY10-166" fmla="*/ 4632448 h 5715142"/>
                <a:gd name="connsiteX11-167" fmla="*/ 452442 w 15215625"/>
                <a:gd name="connsiteY11-168" fmla="*/ 2079748 h 5715142"/>
                <a:gd name="connsiteX0-169" fmla="*/ 452442 w 15215625"/>
                <a:gd name="connsiteY0-170" fmla="*/ 2079748 h 5715142"/>
                <a:gd name="connsiteX1-171" fmla="*/ 4357692 w 15215625"/>
                <a:gd name="connsiteY1-172" fmla="*/ 403348 h 5715142"/>
                <a:gd name="connsiteX2-173" fmla="*/ 10510842 w 15215625"/>
                <a:gd name="connsiteY2-174" fmla="*/ 2784598 h 5715142"/>
                <a:gd name="connsiteX3-175" fmla="*/ 14073192 w 15215625"/>
                <a:gd name="connsiteY3-176" fmla="*/ 250948 h 5715142"/>
                <a:gd name="connsiteX4-177" fmla="*/ 14320842 w 15215625"/>
                <a:gd name="connsiteY4-178" fmla="*/ 212848 h 5715142"/>
                <a:gd name="connsiteX5-179" fmla="*/ 15197142 w 15215625"/>
                <a:gd name="connsiteY5-180" fmla="*/ 1317748 h 5715142"/>
                <a:gd name="connsiteX6-181" fmla="*/ 14911392 w 15215625"/>
                <a:gd name="connsiteY6-182" fmla="*/ 4975348 h 5715142"/>
                <a:gd name="connsiteX7-183" fmla="*/ 14835192 w 15215625"/>
                <a:gd name="connsiteY7-184" fmla="*/ 5527798 h 5715142"/>
                <a:gd name="connsiteX8-185" fmla="*/ 11044242 w 15215625"/>
                <a:gd name="connsiteY8-186" fmla="*/ 5661148 h 5715142"/>
                <a:gd name="connsiteX9-187" fmla="*/ 1347792 w 15215625"/>
                <a:gd name="connsiteY9-188" fmla="*/ 5623048 h 5715142"/>
                <a:gd name="connsiteX10-189" fmla="*/ 185742 w 15215625"/>
                <a:gd name="connsiteY10-190" fmla="*/ 4632448 h 5715142"/>
                <a:gd name="connsiteX11-191" fmla="*/ 452442 w 15215625"/>
                <a:gd name="connsiteY11-192" fmla="*/ 2079748 h 5715142"/>
                <a:gd name="connsiteX0-193" fmla="*/ 452442 w 15215625"/>
                <a:gd name="connsiteY0-194" fmla="*/ 2079748 h 5715142"/>
                <a:gd name="connsiteX1-195" fmla="*/ 4357692 w 15215625"/>
                <a:gd name="connsiteY1-196" fmla="*/ 403348 h 5715142"/>
                <a:gd name="connsiteX2-197" fmla="*/ 10510842 w 15215625"/>
                <a:gd name="connsiteY2-198" fmla="*/ 2784598 h 5715142"/>
                <a:gd name="connsiteX3-199" fmla="*/ 14549442 w 15215625"/>
                <a:gd name="connsiteY3-200" fmla="*/ 250948 h 5715142"/>
                <a:gd name="connsiteX4-201" fmla="*/ 14320842 w 15215625"/>
                <a:gd name="connsiteY4-202" fmla="*/ 212848 h 5715142"/>
                <a:gd name="connsiteX5-203" fmla="*/ 15197142 w 15215625"/>
                <a:gd name="connsiteY5-204" fmla="*/ 1317748 h 5715142"/>
                <a:gd name="connsiteX6-205" fmla="*/ 14911392 w 15215625"/>
                <a:gd name="connsiteY6-206" fmla="*/ 4975348 h 5715142"/>
                <a:gd name="connsiteX7-207" fmla="*/ 14835192 w 15215625"/>
                <a:gd name="connsiteY7-208" fmla="*/ 5527798 h 5715142"/>
                <a:gd name="connsiteX8-209" fmla="*/ 11044242 w 15215625"/>
                <a:gd name="connsiteY8-210" fmla="*/ 5661148 h 5715142"/>
                <a:gd name="connsiteX9-211" fmla="*/ 1347792 w 15215625"/>
                <a:gd name="connsiteY9-212" fmla="*/ 5623048 h 5715142"/>
                <a:gd name="connsiteX10-213" fmla="*/ 185742 w 15215625"/>
                <a:gd name="connsiteY10-214" fmla="*/ 4632448 h 5715142"/>
                <a:gd name="connsiteX11-215" fmla="*/ 452442 w 15215625"/>
                <a:gd name="connsiteY11-216" fmla="*/ 2079748 h 5715142"/>
                <a:gd name="connsiteX0-217" fmla="*/ 431315 w 15194498"/>
                <a:gd name="connsiteY0-218" fmla="*/ 2079748 h 5715142"/>
                <a:gd name="connsiteX1-219" fmla="*/ 4336565 w 15194498"/>
                <a:gd name="connsiteY1-220" fmla="*/ 403348 h 5715142"/>
                <a:gd name="connsiteX2-221" fmla="*/ 10489715 w 15194498"/>
                <a:gd name="connsiteY2-222" fmla="*/ 2784598 h 5715142"/>
                <a:gd name="connsiteX3-223" fmla="*/ 14528315 w 15194498"/>
                <a:gd name="connsiteY3-224" fmla="*/ 250948 h 5715142"/>
                <a:gd name="connsiteX4-225" fmla="*/ 14299715 w 15194498"/>
                <a:gd name="connsiteY4-226" fmla="*/ 212848 h 5715142"/>
                <a:gd name="connsiteX5-227" fmla="*/ 15176015 w 15194498"/>
                <a:gd name="connsiteY5-228" fmla="*/ 1317748 h 5715142"/>
                <a:gd name="connsiteX6-229" fmla="*/ 14890265 w 15194498"/>
                <a:gd name="connsiteY6-230" fmla="*/ 4975348 h 5715142"/>
                <a:gd name="connsiteX7-231" fmla="*/ 14814065 w 15194498"/>
                <a:gd name="connsiteY7-232" fmla="*/ 5527798 h 5715142"/>
                <a:gd name="connsiteX8-233" fmla="*/ 11023115 w 15194498"/>
                <a:gd name="connsiteY8-234" fmla="*/ 5661148 h 5715142"/>
                <a:gd name="connsiteX9-235" fmla="*/ 1326665 w 15194498"/>
                <a:gd name="connsiteY9-236" fmla="*/ 5623048 h 5715142"/>
                <a:gd name="connsiteX10-237" fmla="*/ 164615 w 15194498"/>
                <a:gd name="connsiteY10-238" fmla="*/ 4632448 h 5715142"/>
                <a:gd name="connsiteX11-239" fmla="*/ 431315 w 15194498"/>
                <a:gd name="connsiteY11-240" fmla="*/ 2079748 h 5715142"/>
                <a:gd name="connsiteX0-241" fmla="*/ 248574 w 15659457"/>
                <a:gd name="connsiteY0-242" fmla="*/ 2174998 h 5715142"/>
                <a:gd name="connsiteX1-243" fmla="*/ 4801524 w 15659457"/>
                <a:gd name="connsiteY1-244" fmla="*/ 403348 h 5715142"/>
                <a:gd name="connsiteX2-245" fmla="*/ 10954674 w 15659457"/>
                <a:gd name="connsiteY2-246" fmla="*/ 2784598 h 5715142"/>
                <a:gd name="connsiteX3-247" fmla="*/ 14993274 w 15659457"/>
                <a:gd name="connsiteY3-248" fmla="*/ 250948 h 5715142"/>
                <a:gd name="connsiteX4-249" fmla="*/ 14764674 w 15659457"/>
                <a:gd name="connsiteY4-250" fmla="*/ 212848 h 5715142"/>
                <a:gd name="connsiteX5-251" fmla="*/ 15640974 w 15659457"/>
                <a:gd name="connsiteY5-252" fmla="*/ 1317748 h 5715142"/>
                <a:gd name="connsiteX6-253" fmla="*/ 15355224 w 15659457"/>
                <a:gd name="connsiteY6-254" fmla="*/ 4975348 h 5715142"/>
                <a:gd name="connsiteX7-255" fmla="*/ 15279024 w 15659457"/>
                <a:gd name="connsiteY7-256" fmla="*/ 5527798 h 5715142"/>
                <a:gd name="connsiteX8-257" fmla="*/ 11488074 w 15659457"/>
                <a:gd name="connsiteY8-258" fmla="*/ 5661148 h 5715142"/>
                <a:gd name="connsiteX9-259" fmla="*/ 1791624 w 15659457"/>
                <a:gd name="connsiteY9-260" fmla="*/ 5623048 h 5715142"/>
                <a:gd name="connsiteX10-261" fmla="*/ 629574 w 15659457"/>
                <a:gd name="connsiteY10-262" fmla="*/ 4632448 h 5715142"/>
                <a:gd name="connsiteX11-263" fmla="*/ 248574 w 15659457"/>
                <a:gd name="connsiteY11-264" fmla="*/ 2174998 h 5715142"/>
                <a:gd name="connsiteX0-265" fmla="*/ 331966 w 15742849"/>
                <a:gd name="connsiteY0-266" fmla="*/ 2174998 h 5715142"/>
                <a:gd name="connsiteX1-267" fmla="*/ 4884916 w 15742849"/>
                <a:gd name="connsiteY1-268" fmla="*/ 403348 h 5715142"/>
                <a:gd name="connsiteX2-269" fmla="*/ 11038066 w 15742849"/>
                <a:gd name="connsiteY2-270" fmla="*/ 2784598 h 5715142"/>
                <a:gd name="connsiteX3-271" fmla="*/ 15076666 w 15742849"/>
                <a:gd name="connsiteY3-272" fmla="*/ 250948 h 5715142"/>
                <a:gd name="connsiteX4-273" fmla="*/ 14848066 w 15742849"/>
                <a:gd name="connsiteY4-274" fmla="*/ 212848 h 5715142"/>
                <a:gd name="connsiteX5-275" fmla="*/ 15724366 w 15742849"/>
                <a:gd name="connsiteY5-276" fmla="*/ 1317748 h 5715142"/>
                <a:gd name="connsiteX6-277" fmla="*/ 15438616 w 15742849"/>
                <a:gd name="connsiteY6-278" fmla="*/ 4975348 h 5715142"/>
                <a:gd name="connsiteX7-279" fmla="*/ 15362416 w 15742849"/>
                <a:gd name="connsiteY7-280" fmla="*/ 5527798 h 5715142"/>
                <a:gd name="connsiteX8-281" fmla="*/ 11571466 w 15742849"/>
                <a:gd name="connsiteY8-282" fmla="*/ 5661148 h 5715142"/>
                <a:gd name="connsiteX9-283" fmla="*/ 1875016 w 15742849"/>
                <a:gd name="connsiteY9-284" fmla="*/ 5623048 h 5715142"/>
                <a:gd name="connsiteX10-285" fmla="*/ 712966 w 15742849"/>
                <a:gd name="connsiteY10-286" fmla="*/ 4632448 h 5715142"/>
                <a:gd name="connsiteX11-287" fmla="*/ 331966 w 15742849"/>
                <a:gd name="connsiteY11-288" fmla="*/ 2174998 h 5715142"/>
                <a:gd name="connsiteX0-289" fmla="*/ 331966 w 15742849"/>
                <a:gd name="connsiteY0-290" fmla="*/ 2169705 h 5709849"/>
                <a:gd name="connsiteX1-291" fmla="*/ 4884916 w 15742849"/>
                <a:gd name="connsiteY1-292" fmla="*/ 398055 h 5709849"/>
                <a:gd name="connsiteX2-293" fmla="*/ 11038066 w 15742849"/>
                <a:gd name="connsiteY2-294" fmla="*/ 2703105 h 5709849"/>
                <a:gd name="connsiteX3-295" fmla="*/ 15076666 w 15742849"/>
                <a:gd name="connsiteY3-296" fmla="*/ 245655 h 5709849"/>
                <a:gd name="connsiteX4-297" fmla="*/ 14848066 w 15742849"/>
                <a:gd name="connsiteY4-298" fmla="*/ 207555 h 5709849"/>
                <a:gd name="connsiteX5-299" fmla="*/ 15724366 w 15742849"/>
                <a:gd name="connsiteY5-300" fmla="*/ 1312455 h 5709849"/>
                <a:gd name="connsiteX6-301" fmla="*/ 15438616 w 15742849"/>
                <a:gd name="connsiteY6-302" fmla="*/ 4970055 h 5709849"/>
                <a:gd name="connsiteX7-303" fmla="*/ 15362416 w 15742849"/>
                <a:gd name="connsiteY7-304" fmla="*/ 5522505 h 5709849"/>
                <a:gd name="connsiteX8-305" fmla="*/ 11571466 w 15742849"/>
                <a:gd name="connsiteY8-306" fmla="*/ 5655855 h 5709849"/>
                <a:gd name="connsiteX9-307" fmla="*/ 1875016 w 15742849"/>
                <a:gd name="connsiteY9-308" fmla="*/ 5617755 h 5709849"/>
                <a:gd name="connsiteX10-309" fmla="*/ 712966 w 15742849"/>
                <a:gd name="connsiteY10-310" fmla="*/ 4627155 h 5709849"/>
                <a:gd name="connsiteX11-311" fmla="*/ 331966 w 15742849"/>
                <a:gd name="connsiteY11-312" fmla="*/ 2169705 h 5709849"/>
                <a:gd name="connsiteX0-313" fmla="*/ 331966 w 15742849"/>
                <a:gd name="connsiteY0-314" fmla="*/ 2169705 h 5709849"/>
                <a:gd name="connsiteX1-315" fmla="*/ 4884916 w 15742849"/>
                <a:gd name="connsiteY1-316" fmla="*/ 398055 h 5709849"/>
                <a:gd name="connsiteX2-317" fmla="*/ 11038066 w 15742849"/>
                <a:gd name="connsiteY2-318" fmla="*/ 2703105 h 5709849"/>
                <a:gd name="connsiteX3-319" fmla="*/ 15076666 w 15742849"/>
                <a:gd name="connsiteY3-320" fmla="*/ 245655 h 5709849"/>
                <a:gd name="connsiteX4-321" fmla="*/ 14848066 w 15742849"/>
                <a:gd name="connsiteY4-322" fmla="*/ 207555 h 5709849"/>
                <a:gd name="connsiteX5-323" fmla="*/ 15724366 w 15742849"/>
                <a:gd name="connsiteY5-324" fmla="*/ 1312455 h 5709849"/>
                <a:gd name="connsiteX6-325" fmla="*/ 15438616 w 15742849"/>
                <a:gd name="connsiteY6-326" fmla="*/ 4970055 h 5709849"/>
                <a:gd name="connsiteX7-327" fmla="*/ 15362416 w 15742849"/>
                <a:gd name="connsiteY7-328" fmla="*/ 5522505 h 5709849"/>
                <a:gd name="connsiteX8-329" fmla="*/ 11571466 w 15742849"/>
                <a:gd name="connsiteY8-330" fmla="*/ 5655855 h 5709849"/>
                <a:gd name="connsiteX9-331" fmla="*/ 1875016 w 15742849"/>
                <a:gd name="connsiteY9-332" fmla="*/ 5617755 h 5709849"/>
                <a:gd name="connsiteX10-333" fmla="*/ 712966 w 15742849"/>
                <a:gd name="connsiteY10-334" fmla="*/ 4627155 h 5709849"/>
                <a:gd name="connsiteX11-335" fmla="*/ 331966 w 15742849"/>
                <a:gd name="connsiteY11-336" fmla="*/ 2169705 h 5709849"/>
                <a:gd name="connsiteX0-337" fmla="*/ 331966 w 15742849"/>
                <a:gd name="connsiteY0-338" fmla="*/ 2169705 h 5709849"/>
                <a:gd name="connsiteX1-339" fmla="*/ 4884916 w 15742849"/>
                <a:gd name="connsiteY1-340" fmla="*/ 398055 h 5709849"/>
                <a:gd name="connsiteX2-341" fmla="*/ 11038066 w 15742849"/>
                <a:gd name="connsiteY2-342" fmla="*/ 2703105 h 5709849"/>
                <a:gd name="connsiteX3-343" fmla="*/ 15076666 w 15742849"/>
                <a:gd name="connsiteY3-344" fmla="*/ 245655 h 5709849"/>
                <a:gd name="connsiteX4-345" fmla="*/ 14848066 w 15742849"/>
                <a:gd name="connsiteY4-346" fmla="*/ 207555 h 5709849"/>
                <a:gd name="connsiteX5-347" fmla="*/ 15724366 w 15742849"/>
                <a:gd name="connsiteY5-348" fmla="*/ 1312455 h 5709849"/>
                <a:gd name="connsiteX6-349" fmla="*/ 15438616 w 15742849"/>
                <a:gd name="connsiteY6-350" fmla="*/ 4970055 h 5709849"/>
                <a:gd name="connsiteX7-351" fmla="*/ 15362416 w 15742849"/>
                <a:gd name="connsiteY7-352" fmla="*/ 5522505 h 5709849"/>
                <a:gd name="connsiteX8-353" fmla="*/ 11571466 w 15742849"/>
                <a:gd name="connsiteY8-354" fmla="*/ 5655855 h 5709849"/>
                <a:gd name="connsiteX9-355" fmla="*/ 1875016 w 15742849"/>
                <a:gd name="connsiteY9-356" fmla="*/ 5617755 h 5709849"/>
                <a:gd name="connsiteX10-357" fmla="*/ 712966 w 15742849"/>
                <a:gd name="connsiteY10-358" fmla="*/ 4627155 h 5709849"/>
                <a:gd name="connsiteX11-359" fmla="*/ 331966 w 15742849"/>
                <a:gd name="connsiteY11-360" fmla="*/ 2169705 h 5709849"/>
                <a:gd name="connsiteX0-361" fmla="*/ 331966 w 15742849"/>
                <a:gd name="connsiteY0-362" fmla="*/ 2169705 h 5709849"/>
                <a:gd name="connsiteX1-363" fmla="*/ 4884916 w 15742849"/>
                <a:gd name="connsiteY1-364" fmla="*/ 398055 h 5709849"/>
                <a:gd name="connsiteX2-365" fmla="*/ 11038066 w 15742849"/>
                <a:gd name="connsiteY2-366" fmla="*/ 2703105 h 5709849"/>
                <a:gd name="connsiteX3-367" fmla="*/ 15076666 w 15742849"/>
                <a:gd name="connsiteY3-368" fmla="*/ 245655 h 5709849"/>
                <a:gd name="connsiteX4-369" fmla="*/ 14848066 w 15742849"/>
                <a:gd name="connsiteY4-370" fmla="*/ 207555 h 5709849"/>
                <a:gd name="connsiteX5-371" fmla="*/ 15724366 w 15742849"/>
                <a:gd name="connsiteY5-372" fmla="*/ 1312455 h 5709849"/>
                <a:gd name="connsiteX6-373" fmla="*/ 15438616 w 15742849"/>
                <a:gd name="connsiteY6-374" fmla="*/ 4970055 h 5709849"/>
                <a:gd name="connsiteX7-375" fmla="*/ 15362416 w 15742849"/>
                <a:gd name="connsiteY7-376" fmla="*/ 5522505 h 5709849"/>
                <a:gd name="connsiteX8-377" fmla="*/ 11571466 w 15742849"/>
                <a:gd name="connsiteY8-378" fmla="*/ 5655855 h 5709849"/>
                <a:gd name="connsiteX9-379" fmla="*/ 1875016 w 15742849"/>
                <a:gd name="connsiteY9-380" fmla="*/ 5617755 h 5709849"/>
                <a:gd name="connsiteX10-381" fmla="*/ 712966 w 15742849"/>
                <a:gd name="connsiteY10-382" fmla="*/ 4627155 h 5709849"/>
                <a:gd name="connsiteX11-383" fmla="*/ 331966 w 15742849"/>
                <a:gd name="connsiteY11-384" fmla="*/ 2169705 h 5709849"/>
                <a:gd name="connsiteX0-385" fmla="*/ 331966 w 15742849"/>
                <a:gd name="connsiteY0-386" fmla="*/ 2172348 h 5712492"/>
                <a:gd name="connsiteX1-387" fmla="*/ 4884916 w 15742849"/>
                <a:gd name="connsiteY1-388" fmla="*/ 400698 h 5712492"/>
                <a:gd name="connsiteX2-389" fmla="*/ 11038066 w 15742849"/>
                <a:gd name="connsiteY2-390" fmla="*/ 2743848 h 5712492"/>
                <a:gd name="connsiteX3-391" fmla="*/ 15076666 w 15742849"/>
                <a:gd name="connsiteY3-392" fmla="*/ 248298 h 5712492"/>
                <a:gd name="connsiteX4-393" fmla="*/ 14848066 w 15742849"/>
                <a:gd name="connsiteY4-394" fmla="*/ 210198 h 5712492"/>
                <a:gd name="connsiteX5-395" fmla="*/ 15724366 w 15742849"/>
                <a:gd name="connsiteY5-396" fmla="*/ 1315098 h 5712492"/>
                <a:gd name="connsiteX6-397" fmla="*/ 15438616 w 15742849"/>
                <a:gd name="connsiteY6-398" fmla="*/ 4972698 h 5712492"/>
                <a:gd name="connsiteX7-399" fmla="*/ 15362416 w 15742849"/>
                <a:gd name="connsiteY7-400" fmla="*/ 5525148 h 5712492"/>
                <a:gd name="connsiteX8-401" fmla="*/ 11571466 w 15742849"/>
                <a:gd name="connsiteY8-402" fmla="*/ 5658498 h 5712492"/>
                <a:gd name="connsiteX9-403" fmla="*/ 1875016 w 15742849"/>
                <a:gd name="connsiteY9-404" fmla="*/ 5620398 h 5712492"/>
                <a:gd name="connsiteX10-405" fmla="*/ 712966 w 15742849"/>
                <a:gd name="connsiteY10-406" fmla="*/ 4629798 h 5712492"/>
                <a:gd name="connsiteX11-407" fmla="*/ 331966 w 15742849"/>
                <a:gd name="connsiteY11-408" fmla="*/ 2172348 h 5712492"/>
                <a:gd name="connsiteX0-409" fmla="*/ 331966 w 15742849"/>
                <a:gd name="connsiteY0-410" fmla="*/ 2172348 h 5712492"/>
                <a:gd name="connsiteX1-411" fmla="*/ 4884916 w 15742849"/>
                <a:gd name="connsiteY1-412" fmla="*/ 400698 h 5712492"/>
                <a:gd name="connsiteX2-413" fmla="*/ 11038066 w 15742849"/>
                <a:gd name="connsiteY2-414" fmla="*/ 2743848 h 5712492"/>
                <a:gd name="connsiteX3-415" fmla="*/ 15076666 w 15742849"/>
                <a:gd name="connsiteY3-416" fmla="*/ 248298 h 5712492"/>
                <a:gd name="connsiteX4-417" fmla="*/ 14848066 w 15742849"/>
                <a:gd name="connsiteY4-418" fmla="*/ 210198 h 5712492"/>
                <a:gd name="connsiteX5-419" fmla="*/ 15724366 w 15742849"/>
                <a:gd name="connsiteY5-420" fmla="*/ 1315098 h 5712492"/>
                <a:gd name="connsiteX6-421" fmla="*/ 15438616 w 15742849"/>
                <a:gd name="connsiteY6-422" fmla="*/ 4972698 h 5712492"/>
                <a:gd name="connsiteX7-423" fmla="*/ 15362416 w 15742849"/>
                <a:gd name="connsiteY7-424" fmla="*/ 5525148 h 5712492"/>
                <a:gd name="connsiteX8-425" fmla="*/ 11571466 w 15742849"/>
                <a:gd name="connsiteY8-426" fmla="*/ 5658498 h 5712492"/>
                <a:gd name="connsiteX9-427" fmla="*/ 1875016 w 15742849"/>
                <a:gd name="connsiteY9-428" fmla="*/ 5620398 h 5712492"/>
                <a:gd name="connsiteX10-429" fmla="*/ 712966 w 15742849"/>
                <a:gd name="connsiteY10-430" fmla="*/ 4629798 h 5712492"/>
                <a:gd name="connsiteX11-431" fmla="*/ 331966 w 15742849"/>
                <a:gd name="connsiteY11-432" fmla="*/ 2172348 h 5712492"/>
                <a:gd name="connsiteX0-433" fmla="*/ 276135 w 16068018"/>
                <a:gd name="connsiteY0-434" fmla="*/ 2229498 h 5712492"/>
                <a:gd name="connsiteX1-435" fmla="*/ 5210085 w 16068018"/>
                <a:gd name="connsiteY1-436" fmla="*/ 400698 h 5712492"/>
                <a:gd name="connsiteX2-437" fmla="*/ 11363235 w 16068018"/>
                <a:gd name="connsiteY2-438" fmla="*/ 2743848 h 5712492"/>
                <a:gd name="connsiteX3-439" fmla="*/ 15401835 w 16068018"/>
                <a:gd name="connsiteY3-440" fmla="*/ 248298 h 5712492"/>
                <a:gd name="connsiteX4-441" fmla="*/ 15173235 w 16068018"/>
                <a:gd name="connsiteY4-442" fmla="*/ 210198 h 5712492"/>
                <a:gd name="connsiteX5-443" fmla="*/ 16049535 w 16068018"/>
                <a:gd name="connsiteY5-444" fmla="*/ 1315098 h 5712492"/>
                <a:gd name="connsiteX6-445" fmla="*/ 15763785 w 16068018"/>
                <a:gd name="connsiteY6-446" fmla="*/ 4972698 h 5712492"/>
                <a:gd name="connsiteX7-447" fmla="*/ 15687585 w 16068018"/>
                <a:gd name="connsiteY7-448" fmla="*/ 5525148 h 5712492"/>
                <a:gd name="connsiteX8-449" fmla="*/ 11896635 w 16068018"/>
                <a:gd name="connsiteY8-450" fmla="*/ 5658498 h 5712492"/>
                <a:gd name="connsiteX9-451" fmla="*/ 2200185 w 16068018"/>
                <a:gd name="connsiteY9-452" fmla="*/ 5620398 h 5712492"/>
                <a:gd name="connsiteX10-453" fmla="*/ 1038135 w 16068018"/>
                <a:gd name="connsiteY10-454" fmla="*/ 4629798 h 5712492"/>
                <a:gd name="connsiteX11-455" fmla="*/ 276135 w 16068018"/>
                <a:gd name="connsiteY11-456" fmla="*/ 2229498 h 5712492"/>
                <a:gd name="connsiteX0-457" fmla="*/ 267125 w 16135208"/>
                <a:gd name="connsiteY0-458" fmla="*/ 2172348 h 5712492"/>
                <a:gd name="connsiteX1-459" fmla="*/ 5277275 w 16135208"/>
                <a:gd name="connsiteY1-460" fmla="*/ 400698 h 5712492"/>
                <a:gd name="connsiteX2-461" fmla="*/ 11430425 w 16135208"/>
                <a:gd name="connsiteY2-462" fmla="*/ 2743848 h 5712492"/>
                <a:gd name="connsiteX3-463" fmla="*/ 15469025 w 16135208"/>
                <a:gd name="connsiteY3-464" fmla="*/ 248298 h 5712492"/>
                <a:gd name="connsiteX4-465" fmla="*/ 15240425 w 16135208"/>
                <a:gd name="connsiteY4-466" fmla="*/ 210198 h 5712492"/>
                <a:gd name="connsiteX5-467" fmla="*/ 16116725 w 16135208"/>
                <a:gd name="connsiteY5-468" fmla="*/ 1315098 h 5712492"/>
                <a:gd name="connsiteX6-469" fmla="*/ 15830975 w 16135208"/>
                <a:gd name="connsiteY6-470" fmla="*/ 4972698 h 5712492"/>
                <a:gd name="connsiteX7-471" fmla="*/ 15754775 w 16135208"/>
                <a:gd name="connsiteY7-472" fmla="*/ 5525148 h 5712492"/>
                <a:gd name="connsiteX8-473" fmla="*/ 11963825 w 16135208"/>
                <a:gd name="connsiteY8-474" fmla="*/ 5658498 h 5712492"/>
                <a:gd name="connsiteX9-475" fmla="*/ 2267375 w 16135208"/>
                <a:gd name="connsiteY9-476" fmla="*/ 5620398 h 5712492"/>
                <a:gd name="connsiteX10-477" fmla="*/ 1105325 w 16135208"/>
                <a:gd name="connsiteY10-478" fmla="*/ 4629798 h 5712492"/>
                <a:gd name="connsiteX11-479" fmla="*/ 267125 w 16135208"/>
                <a:gd name="connsiteY11-480" fmla="*/ 2172348 h 5712492"/>
                <a:gd name="connsiteX0-481" fmla="*/ 322195 w 16190278"/>
                <a:gd name="connsiteY0-482" fmla="*/ 2172348 h 5712492"/>
                <a:gd name="connsiteX1-483" fmla="*/ 5332345 w 16190278"/>
                <a:gd name="connsiteY1-484" fmla="*/ 400698 h 5712492"/>
                <a:gd name="connsiteX2-485" fmla="*/ 11485495 w 16190278"/>
                <a:gd name="connsiteY2-486" fmla="*/ 2743848 h 5712492"/>
                <a:gd name="connsiteX3-487" fmla="*/ 15524095 w 16190278"/>
                <a:gd name="connsiteY3-488" fmla="*/ 248298 h 5712492"/>
                <a:gd name="connsiteX4-489" fmla="*/ 15295495 w 16190278"/>
                <a:gd name="connsiteY4-490" fmla="*/ 210198 h 5712492"/>
                <a:gd name="connsiteX5-491" fmla="*/ 16171795 w 16190278"/>
                <a:gd name="connsiteY5-492" fmla="*/ 1315098 h 5712492"/>
                <a:gd name="connsiteX6-493" fmla="*/ 15886045 w 16190278"/>
                <a:gd name="connsiteY6-494" fmla="*/ 4972698 h 5712492"/>
                <a:gd name="connsiteX7-495" fmla="*/ 15809845 w 16190278"/>
                <a:gd name="connsiteY7-496" fmla="*/ 5525148 h 5712492"/>
                <a:gd name="connsiteX8-497" fmla="*/ 12018895 w 16190278"/>
                <a:gd name="connsiteY8-498" fmla="*/ 5658498 h 5712492"/>
                <a:gd name="connsiteX9-499" fmla="*/ 2322445 w 16190278"/>
                <a:gd name="connsiteY9-500" fmla="*/ 5620398 h 5712492"/>
                <a:gd name="connsiteX10-501" fmla="*/ 1160395 w 16190278"/>
                <a:gd name="connsiteY10-502" fmla="*/ 4629798 h 5712492"/>
                <a:gd name="connsiteX11-503" fmla="*/ 322195 w 16190278"/>
                <a:gd name="connsiteY11-504" fmla="*/ 2172348 h 5712492"/>
                <a:gd name="connsiteX0-505" fmla="*/ 322195 w 16190278"/>
                <a:gd name="connsiteY0-506" fmla="*/ 2177651 h 5717795"/>
                <a:gd name="connsiteX1-507" fmla="*/ 5332345 w 16190278"/>
                <a:gd name="connsiteY1-508" fmla="*/ 406001 h 5717795"/>
                <a:gd name="connsiteX2-509" fmla="*/ 11542645 w 16190278"/>
                <a:gd name="connsiteY2-510" fmla="*/ 2825351 h 5717795"/>
                <a:gd name="connsiteX3-511" fmla="*/ 15524095 w 16190278"/>
                <a:gd name="connsiteY3-512" fmla="*/ 253601 h 5717795"/>
                <a:gd name="connsiteX4-513" fmla="*/ 15295495 w 16190278"/>
                <a:gd name="connsiteY4-514" fmla="*/ 215501 h 5717795"/>
                <a:gd name="connsiteX5-515" fmla="*/ 16171795 w 16190278"/>
                <a:gd name="connsiteY5-516" fmla="*/ 1320401 h 5717795"/>
                <a:gd name="connsiteX6-517" fmla="*/ 15886045 w 16190278"/>
                <a:gd name="connsiteY6-518" fmla="*/ 4978001 h 5717795"/>
                <a:gd name="connsiteX7-519" fmla="*/ 15809845 w 16190278"/>
                <a:gd name="connsiteY7-520" fmla="*/ 5530451 h 5717795"/>
                <a:gd name="connsiteX8-521" fmla="*/ 12018895 w 16190278"/>
                <a:gd name="connsiteY8-522" fmla="*/ 5663801 h 5717795"/>
                <a:gd name="connsiteX9-523" fmla="*/ 2322445 w 16190278"/>
                <a:gd name="connsiteY9-524" fmla="*/ 5625701 h 5717795"/>
                <a:gd name="connsiteX10-525" fmla="*/ 1160395 w 16190278"/>
                <a:gd name="connsiteY10-526" fmla="*/ 4635101 h 5717795"/>
                <a:gd name="connsiteX11-527" fmla="*/ 322195 w 16190278"/>
                <a:gd name="connsiteY11-528" fmla="*/ 2177651 h 5717795"/>
                <a:gd name="connsiteX0-529" fmla="*/ 322195 w 16180107"/>
                <a:gd name="connsiteY0-530" fmla="*/ 2177651 h 5717795"/>
                <a:gd name="connsiteX1-531" fmla="*/ 5332345 w 16180107"/>
                <a:gd name="connsiteY1-532" fmla="*/ 406001 h 5717795"/>
                <a:gd name="connsiteX2-533" fmla="*/ 11542645 w 16180107"/>
                <a:gd name="connsiteY2-534" fmla="*/ 2825351 h 5717795"/>
                <a:gd name="connsiteX3-535" fmla="*/ 15524095 w 16180107"/>
                <a:gd name="connsiteY3-536" fmla="*/ 253601 h 5717795"/>
                <a:gd name="connsiteX4-537" fmla="*/ 15524095 w 16180107"/>
                <a:gd name="connsiteY4-538" fmla="*/ 215501 h 5717795"/>
                <a:gd name="connsiteX5-539" fmla="*/ 16171795 w 16180107"/>
                <a:gd name="connsiteY5-540" fmla="*/ 1320401 h 5717795"/>
                <a:gd name="connsiteX6-541" fmla="*/ 15886045 w 16180107"/>
                <a:gd name="connsiteY6-542" fmla="*/ 4978001 h 5717795"/>
                <a:gd name="connsiteX7-543" fmla="*/ 15809845 w 16180107"/>
                <a:gd name="connsiteY7-544" fmla="*/ 5530451 h 5717795"/>
                <a:gd name="connsiteX8-545" fmla="*/ 12018895 w 16180107"/>
                <a:gd name="connsiteY8-546" fmla="*/ 5663801 h 5717795"/>
                <a:gd name="connsiteX9-547" fmla="*/ 2322445 w 16180107"/>
                <a:gd name="connsiteY9-548" fmla="*/ 5625701 h 5717795"/>
                <a:gd name="connsiteX10-549" fmla="*/ 1160395 w 16180107"/>
                <a:gd name="connsiteY10-550" fmla="*/ 4635101 h 5717795"/>
                <a:gd name="connsiteX11-551" fmla="*/ 322195 w 16180107"/>
                <a:gd name="connsiteY11-552" fmla="*/ 2177651 h 5717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6180107" h="5717795">
                  <a:moveTo>
                    <a:pt x="322195" y="2177651"/>
                  </a:moveTo>
                  <a:cubicBezTo>
                    <a:pt x="1284220" y="2158601"/>
                    <a:pt x="3462270" y="298051"/>
                    <a:pt x="5332345" y="406001"/>
                  </a:cubicBezTo>
                  <a:cubicBezTo>
                    <a:pt x="7202420" y="513951"/>
                    <a:pt x="9101070" y="2888851"/>
                    <a:pt x="11542645" y="2825351"/>
                  </a:cubicBezTo>
                  <a:cubicBezTo>
                    <a:pt x="13069357" y="2785645"/>
                    <a:pt x="14860520" y="688576"/>
                    <a:pt x="15524095" y="253601"/>
                  </a:cubicBezTo>
                  <a:cubicBezTo>
                    <a:pt x="16187670" y="-181374"/>
                    <a:pt x="15416145" y="37701"/>
                    <a:pt x="15524095" y="215501"/>
                  </a:cubicBezTo>
                  <a:cubicBezTo>
                    <a:pt x="15632045" y="393301"/>
                    <a:pt x="16111470" y="526651"/>
                    <a:pt x="16171795" y="1320401"/>
                  </a:cubicBezTo>
                  <a:cubicBezTo>
                    <a:pt x="16232120" y="2114151"/>
                    <a:pt x="15946370" y="4276326"/>
                    <a:pt x="15886045" y="4978001"/>
                  </a:cubicBezTo>
                  <a:cubicBezTo>
                    <a:pt x="15825720" y="5679676"/>
                    <a:pt x="16454370" y="5416151"/>
                    <a:pt x="15809845" y="5530451"/>
                  </a:cubicBezTo>
                  <a:cubicBezTo>
                    <a:pt x="15165320" y="5644751"/>
                    <a:pt x="12018895" y="5663801"/>
                    <a:pt x="12018895" y="5663801"/>
                  </a:cubicBezTo>
                  <a:cubicBezTo>
                    <a:pt x="9770995" y="5679676"/>
                    <a:pt x="4132195" y="5797151"/>
                    <a:pt x="2322445" y="5625701"/>
                  </a:cubicBezTo>
                  <a:cubicBezTo>
                    <a:pt x="512695" y="5454251"/>
                    <a:pt x="1493770" y="5209776"/>
                    <a:pt x="1160395" y="4635101"/>
                  </a:cubicBezTo>
                  <a:cubicBezTo>
                    <a:pt x="827020" y="4060426"/>
                    <a:pt x="-639830" y="2196701"/>
                    <a:pt x="322195" y="2177651"/>
                  </a:cubicBezTo>
                  <a:close/>
                </a:path>
              </a:pathLst>
            </a:custGeom>
            <a:solidFill>
              <a:srgbClr val="96C4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-1423993" y="2016003"/>
              <a:ext cx="15215625" cy="5715142"/>
            </a:xfrm>
            <a:custGeom>
              <a:avLst/>
              <a:gdLst>
                <a:gd name="connsiteX0" fmla="*/ 451247 w 15214430"/>
                <a:gd name="connsiteY0" fmla="*/ 2121600 h 5756994"/>
                <a:gd name="connsiteX1" fmla="*/ 4337447 w 15214430"/>
                <a:gd name="connsiteY1" fmla="*/ 7050 h 5756994"/>
                <a:gd name="connsiteX2" fmla="*/ 10281047 w 15214430"/>
                <a:gd name="connsiteY2" fmla="*/ 2845500 h 5756994"/>
                <a:gd name="connsiteX3" fmla="*/ 14071997 w 15214430"/>
                <a:gd name="connsiteY3" fmla="*/ 292800 h 5756994"/>
                <a:gd name="connsiteX4" fmla="*/ 14319647 w 15214430"/>
                <a:gd name="connsiteY4" fmla="*/ 254700 h 5756994"/>
                <a:gd name="connsiteX5" fmla="*/ 15195947 w 15214430"/>
                <a:gd name="connsiteY5" fmla="*/ 1359600 h 5756994"/>
                <a:gd name="connsiteX6" fmla="*/ 14910197 w 15214430"/>
                <a:gd name="connsiteY6" fmla="*/ 5017200 h 5756994"/>
                <a:gd name="connsiteX7" fmla="*/ 14833997 w 15214430"/>
                <a:gd name="connsiteY7" fmla="*/ 5569650 h 5756994"/>
                <a:gd name="connsiteX8" fmla="*/ 11043047 w 15214430"/>
                <a:gd name="connsiteY8" fmla="*/ 5703000 h 5756994"/>
                <a:gd name="connsiteX9" fmla="*/ 1346597 w 15214430"/>
                <a:gd name="connsiteY9" fmla="*/ 5664900 h 5756994"/>
                <a:gd name="connsiteX10" fmla="*/ 184547 w 15214430"/>
                <a:gd name="connsiteY10" fmla="*/ 4674300 h 5756994"/>
                <a:gd name="connsiteX11" fmla="*/ 451247 w 15214430"/>
                <a:gd name="connsiteY11" fmla="*/ 2121600 h 5756994"/>
                <a:gd name="connsiteX0-1" fmla="*/ 451247 w 15214430"/>
                <a:gd name="connsiteY0-2" fmla="*/ 2121600 h 5756994"/>
                <a:gd name="connsiteX1-3" fmla="*/ 4337447 w 15214430"/>
                <a:gd name="connsiteY1-4" fmla="*/ 7050 h 5756994"/>
                <a:gd name="connsiteX2-5" fmla="*/ 10281047 w 15214430"/>
                <a:gd name="connsiteY2-6" fmla="*/ 2845500 h 5756994"/>
                <a:gd name="connsiteX3-7" fmla="*/ 14071997 w 15214430"/>
                <a:gd name="connsiteY3-8" fmla="*/ 292800 h 5756994"/>
                <a:gd name="connsiteX4-9" fmla="*/ 14319647 w 15214430"/>
                <a:gd name="connsiteY4-10" fmla="*/ 254700 h 5756994"/>
                <a:gd name="connsiteX5-11" fmla="*/ 15195947 w 15214430"/>
                <a:gd name="connsiteY5-12" fmla="*/ 1359600 h 5756994"/>
                <a:gd name="connsiteX6-13" fmla="*/ 14910197 w 15214430"/>
                <a:gd name="connsiteY6-14" fmla="*/ 5017200 h 5756994"/>
                <a:gd name="connsiteX7-15" fmla="*/ 14833997 w 15214430"/>
                <a:gd name="connsiteY7-16" fmla="*/ 5569650 h 5756994"/>
                <a:gd name="connsiteX8-17" fmla="*/ 11043047 w 15214430"/>
                <a:gd name="connsiteY8-18" fmla="*/ 5703000 h 5756994"/>
                <a:gd name="connsiteX9-19" fmla="*/ 1346597 w 15214430"/>
                <a:gd name="connsiteY9-20" fmla="*/ 5664900 h 5756994"/>
                <a:gd name="connsiteX10-21" fmla="*/ 184547 w 15214430"/>
                <a:gd name="connsiteY10-22" fmla="*/ 4674300 h 5756994"/>
                <a:gd name="connsiteX11-23" fmla="*/ 451247 w 15214430"/>
                <a:gd name="connsiteY11-24" fmla="*/ 2121600 h 5756994"/>
                <a:gd name="connsiteX0-25" fmla="*/ 451247 w 15214430"/>
                <a:gd name="connsiteY0-26" fmla="*/ 2121259 h 5756653"/>
                <a:gd name="connsiteX1-27" fmla="*/ 4337447 w 15214430"/>
                <a:gd name="connsiteY1-28" fmla="*/ 6709 h 5756653"/>
                <a:gd name="connsiteX2-29" fmla="*/ 10509647 w 15214430"/>
                <a:gd name="connsiteY2-30" fmla="*/ 2826109 h 5756653"/>
                <a:gd name="connsiteX3-31" fmla="*/ 14071997 w 15214430"/>
                <a:gd name="connsiteY3-32" fmla="*/ 292459 h 5756653"/>
                <a:gd name="connsiteX4-33" fmla="*/ 14319647 w 15214430"/>
                <a:gd name="connsiteY4-34" fmla="*/ 254359 h 5756653"/>
                <a:gd name="connsiteX5-35" fmla="*/ 15195947 w 15214430"/>
                <a:gd name="connsiteY5-36" fmla="*/ 1359259 h 5756653"/>
                <a:gd name="connsiteX6-37" fmla="*/ 14910197 w 15214430"/>
                <a:gd name="connsiteY6-38" fmla="*/ 5016859 h 5756653"/>
                <a:gd name="connsiteX7-39" fmla="*/ 14833997 w 15214430"/>
                <a:gd name="connsiteY7-40" fmla="*/ 5569309 h 5756653"/>
                <a:gd name="connsiteX8-41" fmla="*/ 11043047 w 15214430"/>
                <a:gd name="connsiteY8-42" fmla="*/ 5702659 h 5756653"/>
                <a:gd name="connsiteX9-43" fmla="*/ 1346597 w 15214430"/>
                <a:gd name="connsiteY9-44" fmla="*/ 5664559 h 5756653"/>
                <a:gd name="connsiteX10-45" fmla="*/ 184547 w 15214430"/>
                <a:gd name="connsiteY10-46" fmla="*/ 4673959 h 5756653"/>
                <a:gd name="connsiteX11-47" fmla="*/ 451247 w 15214430"/>
                <a:gd name="connsiteY11-48" fmla="*/ 2121259 h 5756653"/>
                <a:gd name="connsiteX0-49" fmla="*/ 451247 w 15214430"/>
                <a:gd name="connsiteY0-50" fmla="*/ 2121259 h 5756653"/>
                <a:gd name="connsiteX1-51" fmla="*/ 4337447 w 15214430"/>
                <a:gd name="connsiteY1-52" fmla="*/ 6709 h 5756653"/>
                <a:gd name="connsiteX2-53" fmla="*/ 10509647 w 15214430"/>
                <a:gd name="connsiteY2-54" fmla="*/ 2826109 h 5756653"/>
                <a:gd name="connsiteX3-55" fmla="*/ 14071997 w 15214430"/>
                <a:gd name="connsiteY3-56" fmla="*/ 292459 h 5756653"/>
                <a:gd name="connsiteX4-57" fmla="*/ 14319647 w 15214430"/>
                <a:gd name="connsiteY4-58" fmla="*/ 254359 h 5756653"/>
                <a:gd name="connsiteX5-59" fmla="*/ 15195947 w 15214430"/>
                <a:gd name="connsiteY5-60" fmla="*/ 1359259 h 5756653"/>
                <a:gd name="connsiteX6-61" fmla="*/ 14910197 w 15214430"/>
                <a:gd name="connsiteY6-62" fmla="*/ 5016859 h 5756653"/>
                <a:gd name="connsiteX7-63" fmla="*/ 14833997 w 15214430"/>
                <a:gd name="connsiteY7-64" fmla="*/ 5569309 h 5756653"/>
                <a:gd name="connsiteX8-65" fmla="*/ 11043047 w 15214430"/>
                <a:gd name="connsiteY8-66" fmla="*/ 5702659 h 5756653"/>
                <a:gd name="connsiteX9-67" fmla="*/ 1346597 w 15214430"/>
                <a:gd name="connsiteY9-68" fmla="*/ 5664559 h 5756653"/>
                <a:gd name="connsiteX10-69" fmla="*/ 184547 w 15214430"/>
                <a:gd name="connsiteY10-70" fmla="*/ 4673959 h 5756653"/>
                <a:gd name="connsiteX11-71" fmla="*/ 451247 w 15214430"/>
                <a:gd name="connsiteY11-72" fmla="*/ 2121259 h 5756653"/>
                <a:gd name="connsiteX0-73" fmla="*/ 453638 w 15216821"/>
                <a:gd name="connsiteY0-74" fmla="*/ 2079748 h 5715142"/>
                <a:gd name="connsiteX1-75" fmla="*/ 4377938 w 15216821"/>
                <a:gd name="connsiteY1-76" fmla="*/ 136648 h 5715142"/>
                <a:gd name="connsiteX2-77" fmla="*/ 10512038 w 15216821"/>
                <a:gd name="connsiteY2-78" fmla="*/ 2784598 h 5715142"/>
                <a:gd name="connsiteX3-79" fmla="*/ 14074388 w 15216821"/>
                <a:gd name="connsiteY3-80" fmla="*/ 250948 h 5715142"/>
                <a:gd name="connsiteX4-81" fmla="*/ 14322038 w 15216821"/>
                <a:gd name="connsiteY4-82" fmla="*/ 212848 h 5715142"/>
                <a:gd name="connsiteX5-83" fmla="*/ 15198338 w 15216821"/>
                <a:gd name="connsiteY5-84" fmla="*/ 1317748 h 5715142"/>
                <a:gd name="connsiteX6-85" fmla="*/ 14912588 w 15216821"/>
                <a:gd name="connsiteY6-86" fmla="*/ 4975348 h 5715142"/>
                <a:gd name="connsiteX7-87" fmla="*/ 14836388 w 15216821"/>
                <a:gd name="connsiteY7-88" fmla="*/ 5527798 h 5715142"/>
                <a:gd name="connsiteX8-89" fmla="*/ 11045438 w 15216821"/>
                <a:gd name="connsiteY8-90" fmla="*/ 5661148 h 5715142"/>
                <a:gd name="connsiteX9-91" fmla="*/ 1348988 w 15216821"/>
                <a:gd name="connsiteY9-92" fmla="*/ 5623048 h 5715142"/>
                <a:gd name="connsiteX10-93" fmla="*/ 186938 w 15216821"/>
                <a:gd name="connsiteY10-94" fmla="*/ 4632448 h 5715142"/>
                <a:gd name="connsiteX11-95" fmla="*/ 453638 w 15216821"/>
                <a:gd name="connsiteY11-96" fmla="*/ 2079748 h 5715142"/>
                <a:gd name="connsiteX0-97" fmla="*/ 453638 w 15216821"/>
                <a:gd name="connsiteY0-98" fmla="*/ 2079748 h 5715142"/>
                <a:gd name="connsiteX1-99" fmla="*/ 4377938 w 15216821"/>
                <a:gd name="connsiteY1-100" fmla="*/ 136648 h 5715142"/>
                <a:gd name="connsiteX2-101" fmla="*/ 10512038 w 15216821"/>
                <a:gd name="connsiteY2-102" fmla="*/ 2784598 h 5715142"/>
                <a:gd name="connsiteX3-103" fmla="*/ 14074388 w 15216821"/>
                <a:gd name="connsiteY3-104" fmla="*/ 250948 h 5715142"/>
                <a:gd name="connsiteX4-105" fmla="*/ 14322038 w 15216821"/>
                <a:gd name="connsiteY4-106" fmla="*/ 212848 h 5715142"/>
                <a:gd name="connsiteX5-107" fmla="*/ 15198338 w 15216821"/>
                <a:gd name="connsiteY5-108" fmla="*/ 1317748 h 5715142"/>
                <a:gd name="connsiteX6-109" fmla="*/ 14912588 w 15216821"/>
                <a:gd name="connsiteY6-110" fmla="*/ 4975348 h 5715142"/>
                <a:gd name="connsiteX7-111" fmla="*/ 14836388 w 15216821"/>
                <a:gd name="connsiteY7-112" fmla="*/ 5527798 h 5715142"/>
                <a:gd name="connsiteX8-113" fmla="*/ 11045438 w 15216821"/>
                <a:gd name="connsiteY8-114" fmla="*/ 5661148 h 5715142"/>
                <a:gd name="connsiteX9-115" fmla="*/ 1348988 w 15216821"/>
                <a:gd name="connsiteY9-116" fmla="*/ 5623048 h 5715142"/>
                <a:gd name="connsiteX10-117" fmla="*/ 186938 w 15216821"/>
                <a:gd name="connsiteY10-118" fmla="*/ 4632448 h 5715142"/>
                <a:gd name="connsiteX11-119" fmla="*/ 453638 w 15216821"/>
                <a:gd name="connsiteY11-120" fmla="*/ 2079748 h 5715142"/>
                <a:gd name="connsiteX0-121" fmla="*/ 452442 w 15215625"/>
                <a:gd name="connsiteY0-122" fmla="*/ 2079748 h 5715142"/>
                <a:gd name="connsiteX1-123" fmla="*/ 4357692 w 15215625"/>
                <a:gd name="connsiteY1-124" fmla="*/ 403348 h 5715142"/>
                <a:gd name="connsiteX2-125" fmla="*/ 10510842 w 15215625"/>
                <a:gd name="connsiteY2-126" fmla="*/ 2784598 h 5715142"/>
                <a:gd name="connsiteX3-127" fmla="*/ 14073192 w 15215625"/>
                <a:gd name="connsiteY3-128" fmla="*/ 250948 h 5715142"/>
                <a:gd name="connsiteX4-129" fmla="*/ 14320842 w 15215625"/>
                <a:gd name="connsiteY4-130" fmla="*/ 212848 h 5715142"/>
                <a:gd name="connsiteX5-131" fmla="*/ 15197142 w 15215625"/>
                <a:gd name="connsiteY5-132" fmla="*/ 1317748 h 5715142"/>
                <a:gd name="connsiteX6-133" fmla="*/ 14911392 w 15215625"/>
                <a:gd name="connsiteY6-134" fmla="*/ 4975348 h 5715142"/>
                <a:gd name="connsiteX7-135" fmla="*/ 14835192 w 15215625"/>
                <a:gd name="connsiteY7-136" fmla="*/ 5527798 h 5715142"/>
                <a:gd name="connsiteX8-137" fmla="*/ 11044242 w 15215625"/>
                <a:gd name="connsiteY8-138" fmla="*/ 5661148 h 5715142"/>
                <a:gd name="connsiteX9-139" fmla="*/ 1347792 w 15215625"/>
                <a:gd name="connsiteY9-140" fmla="*/ 5623048 h 5715142"/>
                <a:gd name="connsiteX10-141" fmla="*/ 185742 w 15215625"/>
                <a:gd name="connsiteY10-142" fmla="*/ 4632448 h 5715142"/>
                <a:gd name="connsiteX11-143" fmla="*/ 452442 w 15215625"/>
                <a:gd name="connsiteY11-144" fmla="*/ 2079748 h 5715142"/>
                <a:gd name="connsiteX0-145" fmla="*/ 452442 w 15215625"/>
                <a:gd name="connsiteY0-146" fmla="*/ 2079748 h 5715142"/>
                <a:gd name="connsiteX1-147" fmla="*/ 4357692 w 15215625"/>
                <a:gd name="connsiteY1-148" fmla="*/ 403348 h 5715142"/>
                <a:gd name="connsiteX2-149" fmla="*/ 10510842 w 15215625"/>
                <a:gd name="connsiteY2-150" fmla="*/ 2784598 h 5715142"/>
                <a:gd name="connsiteX3-151" fmla="*/ 14073192 w 15215625"/>
                <a:gd name="connsiteY3-152" fmla="*/ 250948 h 5715142"/>
                <a:gd name="connsiteX4-153" fmla="*/ 14320842 w 15215625"/>
                <a:gd name="connsiteY4-154" fmla="*/ 212848 h 5715142"/>
                <a:gd name="connsiteX5-155" fmla="*/ 15197142 w 15215625"/>
                <a:gd name="connsiteY5-156" fmla="*/ 1317748 h 5715142"/>
                <a:gd name="connsiteX6-157" fmla="*/ 14911392 w 15215625"/>
                <a:gd name="connsiteY6-158" fmla="*/ 4975348 h 5715142"/>
                <a:gd name="connsiteX7-159" fmla="*/ 14835192 w 15215625"/>
                <a:gd name="connsiteY7-160" fmla="*/ 5527798 h 5715142"/>
                <a:gd name="connsiteX8-161" fmla="*/ 11044242 w 15215625"/>
                <a:gd name="connsiteY8-162" fmla="*/ 5661148 h 5715142"/>
                <a:gd name="connsiteX9-163" fmla="*/ 1347792 w 15215625"/>
                <a:gd name="connsiteY9-164" fmla="*/ 5623048 h 5715142"/>
                <a:gd name="connsiteX10-165" fmla="*/ 185742 w 15215625"/>
                <a:gd name="connsiteY10-166" fmla="*/ 4632448 h 5715142"/>
                <a:gd name="connsiteX11-167" fmla="*/ 452442 w 15215625"/>
                <a:gd name="connsiteY11-168" fmla="*/ 2079748 h 5715142"/>
                <a:gd name="connsiteX0-169" fmla="*/ 452442 w 15215625"/>
                <a:gd name="connsiteY0-170" fmla="*/ 2079748 h 5715142"/>
                <a:gd name="connsiteX1-171" fmla="*/ 4357692 w 15215625"/>
                <a:gd name="connsiteY1-172" fmla="*/ 403348 h 5715142"/>
                <a:gd name="connsiteX2-173" fmla="*/ 10510842 w 15215625"/>
                <a:gd name="connsiteY2-174" fmla="*/ 2784598 h 5715142"/>
                <a:gd name="connsiteX3-175" fmla="*/ 14073192 w 15215625"/>
                <a:gd name="connsiteY3-176" fmla="*/ 250948 h 5715142"/>
                <a:gd name="connsiteX4-177" fmla="*/ 14320842 w 15215625"/>
                <a:gd name="connsiteY4-178" fmla="*/ 212848 h 5715142"/>
                <a:gd name="connsiteX5-179" fmla="*/ 15197142 w 15215625"/>
                <a:gd name="connsiteY5-180" fmla="*/ 1317748 h 5715142"/>
                <a:gd name="connsiteX6-181" fmla="*/ 14911392 w 15215625"/>
                <a:gd name="connsiteY6-182" fmla="*/ 4975348 h 5715142"/>
                <a:gd name="connsiteX7-183" fmla="*/ 14835192 w 15215625"/>
                <a:gd name="connsiteY7-184" fmla="*/ 5527798 h 5715142"/>
                <a:gd name="connsiteX8-185" fmla="*/ 11044242 w 15215625"/>
                <a:gd name="connsiteY8-186" fmla="*/ 5661148 h 5715142"/>
                <a:gd name="connsiteX9-187" fmla="*/ 1347792 w 15215625"/>
                <a:gd name="connsiteY9-188" fmla="*/ 5623048 h 5715142"/>
                <a:gd name="connsiteX10-189" fmla="*/ 185742 w 15215625"/>
                <a:gd name="connsiteY10-190" fmla="*/ 4632448 h 5715142"/>
                <a:gd name="connsiteX11-191" fmla="*/ 452442 w 15215625"/>
                <a:gd name="connsiteY11-192" fmla="*/ 2079748 h 5715142"/>
                <a:gd name="connsiteX0-193" fmla="*/ 452442 w 15215625"/>
                <a:gd name="connsiteY0-194" fmla="*/ 2079748 h 5715142"/>
                <a:gd name="connsiteX1-195" fmla="*/ 4357692 w 15215625"/>
                <a:gd name="connsiteY1-196" fmla="*/ 403348 h 5715142"/>
                <a:gd name="connsiteX2-197" fmla="*/ 10510842 w 15215625"/>
                <a:gd name="connsiteY2-198" fmla="*/ 2784598 h 5715142"/>
                <a:gd name="connsiteX3-199" fmla="*/ 14549442 w 15215625"/>
                <a:gd name="connsiteY3-200" fmla="*/ 250948 h 5715142"/>
                <a:gd name="connsiteX4-201" fmla="*/ 14320842 w 15215625"/>
                <a:gd name="connsiteY4-202" fmla="*/ 212848 h 5715142"/>
                <a:gd name="connsiteX5-203" fmla="*/ 15197142 w 15215625"/>
                <a:gd name="connsiteY5-204" fmla="*/ 1317748 h 5715142"/>
                <a:gd name="connsiteX6-205" fmla="*/ 14911392 w 15215625"/>
                <a:gd name="connsiteY6-206" fmla="*/ 4975348 h 5715142"/>
                <a:gd name="connsiteX7-207" fmla="*/ 14835192 w 15215625"/>
                <a:gd name="connsiteY7-208" fmla="*/ 5527798 h 5715142"/>
                <a:gd name="connsiteX8-209" fmla="*/ 11044242 w 15215625"/>
                <a:gd name="connsiteY8-210" fmla="*/ 5661148 h 5715142"/>
                <a:gd name="connsiteX9-211" fmla="*/ 1347792 w 15215625"/>
                <a:gd name="connsiteY9-212" fmla="*/ 5623048 h 5715142"/>
                <a:gd name="connsiteX10-213" fmla="*/ 185742 w 15215625"/>
                <a:gd name="connsiteY10-214" fmla="*/ 4632448 h 5715142"/>
                <a:gd name="connsiteX11-215" fmla="*/ 452442 w 15215625"/>
                <a:gd name="connsiteY11-216" fmla="*/ 2079748 h 57151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5215625" h="5715142">
                  <a:moveTo>
                    <a:pt x="452442" y="2079748"/>
                  </a:moveTo>
                  <a:cubicBezTo>
                    <a:pt x="1147767" y="1374898"/>
                    <a:pt x="2528892" y="381123"/>
                    <a:pt x="4357692" y="403348"/>
                  </a:cubicBezTo>
                  <a:cubicBezTo>
                    <a:pt x="6186492" y="425573"/>
                    <a:pt x="8812217" y="2809998"/>
                    <a:pt x="10510842" y="2784598"/>
                  </a:cubicBezTo>
                  <a:cubicBezTo>
                    <a:pt x="12209467" y="2759198"/>
                    <a:pt x="13914442" y="679573"/>
                    <a:pt x="14549442" y="250948"/>
                  </a:cubicBezTo>
                  <a:cubicBezTo>
                    <a:pt x="15184442" y="-177677"/>
                    <a:pt x="14212892" y="35048"/>
                    <a:pt x="14320842" y="212848"/>
                  </a:cubicBezTo>
                  <a:cubicBezTo>
                    <a:pt x="14428792" y="390648"/>
                    <a:pt x="15098717" y="523998"/>
                    <a:pt x="15197142" y="1317748"/>
                  </a:cubicBezTo>
                  <a:cubicBezTo>
                    <a:pt x="15295567" y="2111498"/>
                    <a:pt x="14971717" y="4273673"/>
                    <a:pt x="14911392" y="4975348"/>
                  </a:cubicBezTo>
                  <a:cubicBezTo>
                    <a:pt x="14851067" y="5677023"/>
                    <a:pt x="15479717" y="5413498"/>
                    <a:pt x="14835192" y="5527798"/>
                  </a:cubicBezTo>
                  <a:cubicBezTo>
                    <a:pt x="14190667" y="5642098"/>
                    <a:pt x="11044242" y="5661148"/>
                    <a:pt x="11044242" y="5661148"/>
                  </a:cubicBezTo>
                  <a:cubicBezTo>
                    <a:pt x="8796342" y="5677023"/>
                    <a:pt x="3157542" y="5794498"/>
                    <a:pt x="1347792" y="5623048"/>
                  </a:cubicBezTo>
                  <a:cubicBezTo>
                    <a:pt x="-461958" y="5451598"/>
                    <a:pt x="341317" y="5226173"/>
                    <a:pt x="185742" y="4632448"/>
                  </a:cubicBezTo>
                  <a:cubicBezTo>
                    <a:pt x="30167" y="4038723"/>
                    <a:pt x="-242883" y="2784598"/>
                    <a:pt x="452442" y="2079748"/>
                  </a:cubicBezTo>
                  <a:close/>
                </a:path>
              </a:pathLst>
            </a:custGeom>
            <a:solidFill>
              <a:srgbClr val="1B62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332616" y="3471431"/>
            <a:ext cx="938463" cy="938463"/>
            <a:chOff x="2314658" y="3471431"/>
            <a:chExt cx="938463" cy="938463"/>
          </a:xfrm>
        </p:grpSpPr>
        <p:sp>
          <p:nvSpPr>
            <p:cNvPr id="13" name="椭圆 12"/>
            <p:cNvSpPr/>
            <p:nvPr/>
          </p:nvSpPr>
          <p:spPr>
            <a:xfrm>
              <a:off x="2314658" y="3471431"/>
              <a:ext cx="938463" cy="9384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889" y="3658017"/>
              <a:ext cx="576000" cy="57600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8710862" y="1594505"/>
            <a:ext cx="938463" cy="938463"/>
            <a:chOff x="8710863" y="1762946"/>
            <a:chExt cx="938463" cy="938463"/>
          </a:xfrm>
          <a:solidFill>
            <a:srgbClr val="1B6298"/>
          </a:solidFill>
        </p:grpSpPr>
        <p:sp>
          <p:nvSpPr>
            <p:cNvPr id="2" name="椭圆 1"/>
            <p:cNvSpPr/>
            <p:nvPr/>
          </p:nvSpPr>
          <p:spPr>
            <a:xfrm>
              <a:off x="8710863" y="1762946"/>
              <a:ext cx="938463" cy="938463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4" y="1980177"/>
              <a:ext cx="504000" cy="504000"/>
            </a:xfrm>
            <a:prstGeom prst="rect">
              <a:avLst/>
            </a:prstGeom>
            <a:grpFill/>
          </p:spPr>
        </p:pic>
      </p:grpSp>
      <p:grpSp>
        <p:nvGrpSpPr>
          <p:cNvPr id="16" name="组合 15"/>
          <p:cNvGrpSpPr/>
          <p:nvPr/>
        </p:nvGrpSpPr>
        <p:grpSpPr>
          <a:xfrm>
            <a:off x="929104" y="4638898"/>
            <a:ext cx="3745487" cy="1123062"/>
            <a:chOff x="1388115" y="1598170"/>
            <a:chExt cx="3745487" cy="1123062"/>
          </a:xfrm>
        </p:grpSpPr>
        <p:sp>
          <p:nvSpPr>
            <p:cNvPr id="17" name="TextBox 205"/>
            <p:cNvSpPr txBox="1"/>
            <p:nvPr/>
          </p:nvSpPr>
          <p:spPr>
            <a:xfrm>
              <a:off x="1388115" y="1897032"/>
              <a:ext cx="3745487" cy="82420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spcBef>
                  <a:spcPct val="0"/>
                </a:spcBef>
                <a:defRPr sz="110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ctr"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</a:t>
              </a:r>
              <a:r>
                <a:rPr lang="en-US" sz="1200" dirty="0">
                  <a:solidFill>
                    <a:prstClr val="white"/>
                  </a:solidFill>
                </a:rPr>
                <a:t>available. There are many variations of passages of lorem ipsum available.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TextBox 205"/>
            <p:cNvSpPr txBox="1"/>
            <p:nvPr/>
          </p:nvSpPr>
          <p:spPr>
            <a:xfrm>
              <a:off x="2027227" y="1598170"/>
              <a:ext cx="2431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137541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33655" y="2865726"/>
            <a:ext cx="3692877" cy="1652856"/>
            <a:chOff x="1459572" y="1622233"/>
            <a:chExt cx="3692877" cy="1652856"/>
          </a:xfrm>
        </p:grpSpPr>
        <p:sp>
          <p:nvSpPr>
            <p:cNvPr id="20" name="TextBox 205"/>
            <p:cNvSpPr txBox="1"/>
            <p:nvPr/>
          </p:nvSpPr>
          <p:spPr>
            <a:xfrm>
              <a:off x="1459572" y="1921094"/>
              <a:ext cx="3692877" cy="1353995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spcBef>
                  <a:spcPct val="0"/>
                </a:spcBef>
                <a:defRPr sz="110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ctr">
                <a:defRPr/>
              </a:pPr>
              <a:r>
                <a:rPr lang="en-US" sz="1200" dirty="0">
                  <a:solidFill>
                    <a:prstClr val="black"/>
                  </a:solidFill>
                </a:rPr>
                <a:t>There are many variations of passages of lorem ipsum available. There are many variations of passages of lorem ipsum available.</a:t>
              </a:r>
            </a:p>
          </p:txBody>
        </p:sp>
        <p:sp>
          <p:nvSpPr>
            <p:cNvPr id="21" name="TextBox 205"/>
            <p:cNvSpPr txBox="1"/>
            <p:nvPr/>
          </p:nvSpPr>
          <p:spPr>
            <a:xfrm>
              <a:off x="2027227" y="1622233"/>
              <a:ext cx="2431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137541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32" name="组合 31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33" name="椭圆 32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3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cs typeface="+mn-cs"/>
              </a:rPr>
              <a:t>研究方法及过程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14="http://schemas.microsoft.com/office/drawing/2010/main"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1"/>
          <p:cNvSpPr txBox="1"/>
          <p:nvPr/>
        </p:nvSpPr>
        <p:spPr>
          <a:xfrm>
            <a:off x="5891230" y="4493759"/>
            <a:ext cx="2662638" cy="96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173355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65" b="1" dirty="0">
                <a:solidFill>
                  <a:srgbClr val="EEB5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2655" b="1" dirty="0">
              <a:solidFill>
                <a:srgbClr val="1C62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173355" algn="ctr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35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en-US" altLang="zh-CN" sz="4795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53" y="0"/>
            <a:ext cx="12191999" cy="4126939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35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PART 03</a:t>
            </a:r>
            <a:endParaRPr lang="zh-CN" altLang="en-US" sz="2135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00914" y="4327691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Box 24"/>
          <p:cNvSpPr txBox="1"/>
          <p:nvPr/>
        </p:nvSpPr>
        <p:spPr>
          <a:xfrm>
            <a:off x="6128397" y="5807176"/>
            <a:ext cx="1419215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7531536" y="5807176"/>
            <a:ext cx="1482589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65" b="1" dirty="0">
                <a:solidFill>
                  <a:srgbClr val="1C6299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03</a:t>
            </a:r>
            <a:endParaRPr lang="zh-CN" altLang="en-US" sz="6665" b="1" dirty="0">
              <a:solidFill>
                <a:srgbClr val="1C6299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128397" y="6081797"/>
            <a:ext cx="1419215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531536" y="6081797"/>
            <a:ext cx="1482589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" y="50800"/>
            <a:ext cx="12128397" cy="40761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 animBg="1"/>
      <p:bldP spid="17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B6298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1B6298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关键技术与难点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Key technologies and difficulties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gradFill>
            <a:gsLst>
              <a:gs pos="0">
                <a:srgbClr val="1B6298"/>
              </a:gs>
              <a:gs pos="100000">
                <a:srgbClr val="5C307D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任意多边形: 形状 20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5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17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关键技术与难点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43847" y="2729143"/>
            <a:ext cx="1896396" cy="3308899"/>
            <a:chOff x="1143847" y="2729143"/>
            <a:chExt cx="1896396" cy="3308899"/>
          </a:xfrm>
        </p:grpSpPr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1332098" y="2846241"/>
              <a:ext cx="1519898" cy="1529809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1332098" y="2846241"/>
              <a:ext cx="1519898" cy="1529809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1150842" y="2729143"/>
              <a:ext cx="611735" cy="702578"/>
            </a:xfrm>
            <a:custGeom>
              <a:avLst/>
              <a:gdLst>
                <a:gd name="T0" fmla="*/ 162 w 162"/>
                <a:gd name="T1" fmla="*/ 0 h 185"/>
                <a:gd name="T2" fmla="*/ 96 w 162"/>
                <a:gd name="T3" fmla="*/ 14 h 185"/>
                <a:gd name="T4" fmla="*/ 102 w 162"/>
                <a:gd name="T5" fmla="*/ 25 h 185"/>
                <a:gd name="T6" fmla="*/ 1 w 162"/>
                <a:gd name="T7" fmla="*/ 178 h 185"/>
                <a:gd name="T8" fmla="*/ 5 w 162"/>
                <a:gd name="T9" fmla="*/ 185 h 185"/>
                <a:gd name="T10" fmla="*/ 7 w 162"/>
                <a:gd name="T11" fmla="*/ 185 h 185"/>
                <a:gd name="T12" fmla="*/ 13 w 162"/>
                <a:gd name="T13" fmla="*/ 180 h 185"/>
                <a:gd name="T14" fmla="*/ 107 w 162"/>
                <a:gd name="T15" fmla="*/ 36 h 185"/>
                <a:gd name="T16" fmla="*/ 112 w 162"/>
                <a:gd name="T17" fmla="*/ 45 h 185"/>
                <a:gd name="T18" fmla="*/ 162 w 162"/>
                <a:gd name="T1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85">
                  <a:moveTo>
                    <a:pt x="162" y="0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51" y="62"/>
                    <a:pt x="14" y="117"/>
                    <a:pt x="1" y="178"/>
                  </a:cubicBezTo>
                  <a:cubicBezTo>
                    <a:pt x="0" y="181"/>
                    <a:pt x="2" y="184"/>
                    <a:pt x="5" y="185"/>
                  </a:cubicBezTo>
                  <a:cubicBezTo>
                    <a:pt x="6" y="185"/>
                    <a:pt x="6" y="185"/>
                    <a:pt x="7" y="185"/>
                  </a:cubicBezTo>
                  <a:cubicBezTo>
                    <a:pt x="10" y="185"/>
                    <a:pt x="12" y="183"/>
                    <a:pt x="13" y="180"/>
                  </a:cubicBezTo>
                  <a:cubicBezTo>
                    <a:pt x="25" y="123"/>
                    <a:pt x="59" y="71"/>
                    <a:pt x="107" y="36"/>
                  </a:cubicBezTo>
                  <a:cubicBezTo>
                    <a:pt x="112" y="45"/>
                    <a:pt x="112" y="45"/>
                    <a:pt x="112" y="45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1634189" y="3150313"/>
              <a:ext cx="915715" cy="921662"/>
            </a:xfrm>
            <a:prstGeom prst="ellipse">
              <a:avLst/>
            </a:prstGeom>
            <a:solidFill>
              <a:srgbClr val="1C629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22"/>
            <p:cNvSpPr>
              <a:spLocks noEditPoints="1"/>
            </p:cNvSpPr>
            <p:nvPr/>
          </p:nvSpPr>
          <p:spPr bwMode="auto">
            <a:xfrm>
              <a:off x="1906070" y="3431721"/>
              <a:ext cx="371951" cy="358844"/>
            </a:xfrm>
            <a:custGeom>
              <a:avLst/>
              <a:gdLst>
                <a:gd name="T0" fmla="*/ 59 w 98"/>
                <a:gd name="T1" fmla="*/ 0 h 94"/>
                <a:gd name="T2" fmla="*/ 70 w 98"/>
                <a:gd name="T3" fmla="*/ 11 h 94"/>
                <a:gd name="T4" fmla="*/ 79 w 98"/>
                <a:gd name="T5" fmla="*/ 14 h 94"/>
                <a:gd name="T6" fmla="*/ 98 w 98"/>
                <a:gd name="T7" fmla="*/ 34 h 94"/>
                <a:gd name="T8" fmla="*/ 92 w 98"/>
                <a:gd name="T9" fmla="*/ 89 h 94"/>
                <a:gd name="T10" fmla="*/ 19 w 98"/>
                <a:gd name="T11" fmla="*/ 94 h 94"/>
                <a:gd name="T12" fmla="*/ 5 w 98"/>
                <a:gd name="T13" fmla="*/ 88 h 94"/>
                <a:gd name="T14" fmla="*/ 0 w 98"/>
                <a:gd name="T15" fmla="*/ 34 h 94"/>
                <a:gd name="T16" fmla="*/ 19 w 98"/>
                <a:gd name="T17" fmla="*/ 14 h 94"/>
                <a:gd name="T18" fmla="*/ 27 w 98"/>
                <a:gd name="T19" fmla="*/ 11 h 94"/>
                <a:gd name="T20" fmla="*/ 38 w 98"/>
                <a:gd name="T21" fmla="*/ 0 h 94"/>
                <a:gd name="T22" fmla="*/ 69 w 98"/>
                <a:gd name="T23" fmla="*/ 22 h 94"/>
                <a:gd name="T24" fmla="*/ 68 w 98"/>
                <a:gd name="T25" fmla="*/ 22 h 94"/>
                <a:gd name="T26" fmla="*/ 29 w 98"/>
                <a:gd name="T27" fmla="*/ 22 h 94"/>
                <a:gd name="T28" fmla="*/ 11 w 98"/>
                <a:gd name="T29" fmla="*/ 25 h 94"/>
                <a:gd name="T30" fmla="*/ 7 w 98"/>
                <a:gd name="T31" fmla="*/ 34 h 94"/>
                <a:gd name="T32" fmla="*/ 18 w 98"/>
                <a:gd name="T33" fmla="*/ 52 h 94"/>
                <a:gd name="T34" fmla="*/ 20 w 98"/>
                <a:gd name="T35" fmla="*/ 43 h 94"/>
                <a:gd name="T36" fmla="*/ 37 w 98"/>
                <a:gd name="T37" fmla="*/ 43 h 94"/>
                <a:gd name="T38" fmla="*/ 39 w 98"/>
                <a:gd name="T39" fmla="*/ 45 h 94"/>
                <a:gd name="T40" fmla="*/ 59 w 98"/>
                <a:gd name="T41" fmla="*/ 52 h 94"/>
                <a:gd name="T42" fmla="*/ 61 w 98"/>
                <a:gd name="T43" fmla="*/ 43 h 94"/>
                <a:gd name="T44" fmla="*/ 77 w 98"/>
                <a:gd name="T45" fmla="*/ 43 h 94"/>
                <a:gd name="T46" fmla="*/ 80 w 98"/>
                <a:gd name="T47" fmla="*/ 45 h 94"/>
                <a:gd name="T48" fmla="*/ 91 w 98"/>
                <a:gd name="T49" fmla="*/ 52 h 94"/>
                <a:gd name="T50" fmla="*/ 87 w 98"/>
                <a:gd name="T51" fmla="*/ 25 h 94"/>
                <a:gd name="T52" fmla="*/ 69 w 98"/>
                <a:gd name="T53" fmla="*/ 22 h 94"/>
                <a:gd name="T54" fmla="*/ 32 w 98"/>
                <a:gd name="T55" fmla="*/ 14 h 94"/>
                <a:gd name="T56" fmla="*/ 66 w 98"/>
                <a:gd name="T57" fmla="*/ 11 h 94"/>
                <a:gd name="T58" fmla="*/ 59 w 98"/>
                <a:gd name="T59" fmla="*/ 4 h 94"/>
                <a:gd name="T60" fmla="*/ 34 w 98"/>
                <a:gd name="T61" fmla="*/ 6 h 94"/>
                <a:gd name="T62" fmla="*/ 32 w 98"/>
                <a:gd name="T63" fmla="*/ 14 h 94"/>
                <a:gd name="T64" fmla="*/ 7 w 98"/>
                <a:gd name="T65" fmla="*/ 57 h 94"/>
                <a:gd name="T66" fmla="*/ 11 w 98"/>
                <a:gd name="T67" fmla="*/ 83 h 94"/>
                <a:gd name="T68" fmla="*/ 19 w 98"/>
                <a:gd name="T69" fmla="*/ 87 h 94"/>
                <a:gd name="T70" fmla="*/ 87 w 98"/>
                <a:gd name="T71" fmla="*/ 83 h 94"/>
                <a:gd name="T72" fmla="*/ 91 w 98"/>
                <a:gd name="T73" fmla="*/ 57 h 94"/>
                <a:gd name="T74" fmla="*/ 80 w 98"/>
                <a:gd name="T75" fmla="*/ 63 h 94"/>
                <a:gd name="T76" fmla="*/ 77 w 98"/>
                <a:gd name="T77" fmla="*/ 66 h 94"/>
                <a:gd name="T78" fmla="*/ 59 w 98"/>
                <a:gd name="T79" fmla="*/ 63 h 94"/>
                <a:gd name="T80" fmla="*/ 59 w 98"/>
                <a:gd name="T81" fmla="*/ 57 h 94"/>
                <a:gd name="T82" fmla="*/ 39 w 98"/>
                <a:gd name="T83" fmla="*/ 63 h 94"/>
                <a:gd name="T84" fmla="*/ 36 w 98"/>
                <a:gd name="T85" fmla="*/ 66 h 94"/>
                <a:gd name="T86" fmla="*/ 18 w 98"/>
                <a:gd name="T87" fmla="*/ 63 h 94"/>
                <a:gd name="T88" fmla="*/ 18 w 98"/>
                <a:gd name="T89" fmla="*/ 57 h 94"/>
                <a:gd name="T90" fmla="*/ 34 w 98"/>
                <a:gd name="T91" fmla="*/ 48 h 94"/>
                <a:gd name="T92" fmla="*/ 23 w 98"/>
                <a:gd name="T93" fmla="*/ 48 h 94"/>
                <a:gd name="T94" fmla="*/ 23 w 98"/>
                <a:gd name="T95" fmla="*/ 54 h 94"/>
                <a:gd name="T96" fmla="*/ 23 w 98"/>
                <a:gd name="T97" fmla="*/ 61 h 94"/>
                <a:gd name="T98" fmla="*/ 34 w 98"/>
                <a:gd name="T99" fmla="*/ 54 h 94"/>
                <a:gd name="T100" fmla="*/ 34 w 98"/>
                <a:gd name="T101" fmla="*/ 54 h 94"/>
                <a:gd name="T102" fmla="*/ 75 w 98"/>
                <a:gd name="T103" fmla="*/ 48 h 94"/>
                <a:gd name="T104" fmla="*/ 64 w 98"/>
                <a:gd name="T105" fmla="*/ 48 h 94"/>
                <a:gd name="T106" fmla="*/ 64 w 98"/>
                <a:gd name="T107" fmla="*/ 54 h 94"/>
                <a:gd name="T108" fmla="*/ 64 w 98"/>
                <a:gd name="T109" fmla="*/ 61 h 94"/>
                <a:gd name="T110" fmla="*/ 75 w 98"/>
                <a:gd name="T111" fmla="*/ 54 h 94"/>
                <a:gd name="T112" fmla="*/ 75 w 98"/>
                <a:gd name="T113" fmla="*/ 5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8" h="94">
                  <a:moveTo>
                    <a:pt x="38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62" y="0"/>
                    <a:pt x="65" y="1"/>
                    <a:pt x="67" y="3"/>
                  </a:cubicBezTo>
                  <a:cubicBezTo>
                    <a:pt x="69" y="5"/>
                    <a:pt x="70" y="8"/>
                    <a:pt x="70" y="11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4" y="14"/>
                    <a:pt x="89" y="16"/>
                    <a:pt x="92" y="20"/>
                  </a:cubicBezTo>
                  <a:cubicBezTo>
                    <a:pt x="96" y="24"/>
                    <a:pt x="98" y="28"/>
                    <a:pt x="98" y="34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80"/>
                    <a:pt x="96" y="85"/>
                    <a:pt x="92" y="89"/>
                  </a:cubicBezTo>
                  <a:cubicBezTo>
                    <a:pt x="89" y="92"/>
                    <a:pt x="84" y="94"/>
                    <a:pt x="79" y="94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14" y="94"/>
                    <a:pt x="9" y="92"/>
                    <a:pt x="5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2" y="85"/>
                    <a:pt x="0" y="80"/>
                    <a:pt x="0" y="7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8"/>
                    <a:pt x="2" y="24"/>
                    <a:pt x="5" y="20"/>
                  </a:cubicBezTo>
                  <a:cubicBezTo>
                    <a:pt x="9" y="16"/>
                    <a:pt x="14" y="14"/>
                    <a:pt x="19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8"/>
                    <a:pt x="29" y="5"/>
                    <a:pt x="31" y="3"/>
                  </a:cubicBezTo>
                  <a:cubicBezTo>
                    <a:pt x="33" y="1"/>
                    <a:pt x="35" y="0"/>
                    <a:pt x="38" y="0"/>
                  </a:cubicBezTo>
                  <a:close/>
                  <a:moveTo>
                    <a:pt x="69" y="22"/>
                  </a:moveTo>
                  <a:cubicBezTo>
                    <a:pt x="69" y="22"/>
                    <a:pt x="69" y="22"/>
                    <a:pt x="69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6" y="22"/>
                    <a:pt x="13" y="23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8"/>
                    <a:pt x="7" y="31"/>
                    <a:pt x="7" y="34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9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3"/>
                    <a:pt x="39" y="44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9" y="44"/>
                    <a:pt x="60" y="43"/>
                    <a:pt x="61" y="43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9" y="43"/>
                    <a:pt x="80" y="44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1" y="31"/>
                    <a:pt x="89" y="28"/>
                    <a:pt x="87" y="25"/>
                  </a:cubicBezTo>
                  <a:cubicBezTo>
                    <a:pt x="85" y="23"/>
                    <a:pt x="82" y="22"/>
                    <a:pt x="79" y="22"/>
                  </a:cubicBezTo>
                  <a:cubicBezTo>
                    <a:pt x="69" y="22"/>
                    <a:pt x="69" y="22"/>
                    <a:pt x="69" y="22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9"/>
                    <a:pt x="65" y="7"/>
                    <a:pt x="64" y="6"/>
                  </a:cubicBezTo>
                  <a:cubicBezTo>
                    <a:pt x="63" y="5"/>
                    <a:pt x="61" y="4"/>
                    <a:pt x="5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5" y="5"/>
                    <a:pt x="34" y="6"/>
                  </a:cubicBezTo>
                  <a:cubicBezTo>
                    <a:pt x="33" y="7"/>
                    <a:pt x="32" y="9"/>
                    <a:pt x="32" y="11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7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8"/>
                    <a:pt x="8" y="81"/>
                    <a:pt x="11" y="83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3" y="85"/>
                    <a:pt x="16" y="87"/>
                    <a:pt x="1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2" y="87"/>
                    <a:pt x="85" y="85"/>
                    <a:pt x="87" y="83"/>
                  </a:cubicBezTo>
                  <a:cubicBezTo>
                    <a:pt x="89" y="81"/>
                    <a:pt x="91" y="78"/>
                    <a:pt x="91" y="75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5"/>
                    <a:pt x="79" y="66"/>
                    <a:pt x="77" y="66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0" y="66"/>
                    <a:pt x="59" y="65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5"/>
                    <a:pt x="38" y="66"/>
                    <a:pt x="37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9" y="66"/>
                    <a:pt x="18" y="65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48"/>
                    <a:pt x="34" y="48"/>
                    <a:pt x="34" y="48"/>
                  </a:cubicBez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8"/>
                    <a:pt x="75" y="48"/>
                    <a:pt x="75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2111095" y="4502455"/>
              <a:ext cx="0" cy="489285"/>
            </a:xfrm>
            <a:prstGeom prst="line">
              <a:avLst/>
            </a:prstGeom>
            <a:ln w="1397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54"/>
            <p:cNvGrpSpPr/>
            <p:nvPr/>
          </p:nvGrpSpPr>
          <p:grpSpPr>
            <a:xfrm>
              <a:off x="1143847" y="5089088"/>
              <a:ext cx="1896396" cy="948954"/>
              <a:chOff x="771971" y="5275005"/>
              <a:chExt cx="1896396" cy="948954"/>
            </a:xfrm>
          </p:grpSpPr>
          <p:sp>
            <p:nvSpPr>
              <p:cNvPr id="10" name="Rectangle 24"/>
              <p:cNvSpPr>
                <a:spLocks noChangeArrowheads="1"/>
              </p:cNvSpPr>
              <p:nvPr/>
            </p:nvSpPr>
            <p:spPr bwMode="auto">
              <a:xfrm>
                <a:off x="771971" y="5275005"/>
                <a:ext cx="1896396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关键技术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3" name="Rectangle 24"/>
              <p:cNvSpPr>
                <a:spLocks noChangeArrowheads="1"/>
              </p:cNvSpPr>
              <p:nvPr/>
            </p:nvSpPr>
            <p:spPr bwMode="auto">
              <a:xfrm>
                <a:off x="805176" y="5631746"/>
                <a:ext cx="1829986" cy="592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passages of lorem ipsum available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7514140" y="2846241"/>
            <a:ext cx="1896396" cy="3191801"/>
            <a:chOff x="7514140" y="2846241"/>
            <a:chExt cx="1896396" cy="3191801"/>
          </a:xfrm>
        </p:grpSpPr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7713776" y="2846241"/>
              <a:ext cx="1519898" cy="1529809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8015868" y="3150313"/>
              <a:ext cx="915715" cy="921662"/>
            </a:xfrm>
            <a:prstGeom prst="ellipse">
              <a:avLst/>
            </a:prstGeom>
            <a:solidFill>
              <a:srgbClr val="1C629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8317957" y="3427944"/>
              <a:ext cx="305868" cy="366398"/>
            </a:xfrm>
            <a:custGeom>
              <a:avLst/>
              <a:gdLst>
                <a:gd name="T0" fmla="*/ 72 w 81"/>
                <a:gd name="T1" fmla="*/ 1 h 96"/>
                <a:gd name="T2" fmla="*/ 70 w 81"/>
                <a:gd name="T3" fmla="*/ 7 h 96"/>
                <a:gd name="T4" fmla="*/ 81 w 81"/>
                <a:gd name="T5" fmla="*/ 36 h 96"/>
                <a:gd name="T6" fmla="*/ 68 w 81"/>
                <a:gd name="T7" fmla="*/ 68 h 96"/>
                <a:gd name="T8" fmla="*/ 54 w 81"/>
                <a:gd name="T9" fmla="*/ 78 h 96"/>
                <a:gd name="T10" fmla="*/ 40 w 81"/>
                <a:gd name="T11" fmla="*/ 81 h 96"/>
                <a:gd name="T12" fmla="*/ 55 w 81"/>
                <a:gd name="T13" fmla="*/ 88 h 96"/>
                <a:gd name="T14" fmla="*/ 55 w 81"/>
                <a:gd name="T15" fmla="*/ 96 h 96"/>
                <a:gd name="T16" fmla="*/ 37 w 81"/>
                <a:gd name="T17" fmla="*/ 96 h 96"/>
                <a:gd name="T18" fmla="*/ 18 w 81"/>
                <a:gd name="T19" fmla="*/ 96 h 96"/>
                <a:gd name="T20" fmla="*/ 18 w 81"/>
                <a:gd name="T21" fmla="*/ 88 h 96"/>
                <a:gd name="T22" fmla="*/ 33 w 81"/>
                <a:gd name="T23" fmla="*/ 81 h 96"/>
                <a:gd name="T24" fmla="*/ 20 w 81"/>
                <a:gd name="T25" fmla="*/ 78 h 96"/>
                <a:gd name="T26" fmla="*/ 7 w 81"/>
                <a:gd name="T27" fmla="*/ 69 h 96"/>
                <a:gd name="T28" fmla="*/ 1 w 81"/>
                <a:gd name="T29" fmla="*/ 72 h 96"/>
                <a:gd name="T30" fmla="*/ 10 w 81"/>
                <a:gd name="T31" fmla="*/ 60 h 96"/>
                <a:gd name="T32" fmla="*/ 11 w 81"/>
                <a:gd name="T33" fmla="*/ 11 h 96"/>
                <a:gd name="T34" fmla="*/ 37 w 81"/>
                <a:gd name="T35" fmla="*/ 0 h 96"/>
                <a:gd name="T36" fmla="*/ 65 w 81"/>
                <a:gd name="T37" fmla="*/ 5 h 96"/>
                <a:gd name="T38" fmla="*/ 65 w 81"/>
                <a:gd name="T39" fmla="*/ 5 h 96"/>
                <a:gd name="T40" fmla="*/ 69 w 81"/>
                <a:gd name="T41" fmla="*/ 1 h 96"/>
                <a:gd name="T42" fmla="*/ 67 w 81"/>
                <a:gd name="T43" fmla="*/ 10 h 96"/>
                <a:gd name="T44" fmla="*/ 73 w 81"/>
                <a:gd name="T45" fmla="*/ 36 h 96"/>
                <a:gd name="T46" fmla="*/ 62 w 81"/>
                <a:gd name="T47" fmla="*/ 62 h 96"/>
                <a:gd name="T48" fmla="*/ 13 w 81"/>
                <a:gd name="T49" fmla="*/ 64 h 96"/>
                <a:gd name="T50" fmla="*/ 21 w 81"/>
                <a:gd name="T51" fmla="*/ 73 h 96"/>
                <a:gd name="T52" fmla="*/ 52 w 81"/>
                <a:gd name="T53" fmla="*/ 73 h 96"/>
                <a:gd name="T54" fmla="*/ 65 w 81"/>
                <a:gd name="T55" fmla="*/ 65 h 96"/>
                <a:gd name="T56" fmla="*/ 65 w 81"/>
                <a:gd name="T57" fmla="*/ 65 h 96"/>
                <a:gd name="T58" fmla="*/ 77 w 81"/>
                <a:gd name="T59" fmla="*/ 36 h 96"/>
                <a:gd name="T60" fmla="*/ 67 w 81"/>
                <a:gd name="T61" fmla="*/ 10 h 96"/>
                <a:gd name="T62" fmla="*/ 57 w 81"/>
                <a:gd name="T63" fmla="*/ 16 h 96"/>
                <a:gd name="T64" fmla="*/ 16 w 81"/>
                <a:gd name="T65" fmla="*/ 16 h 96"/>
                <a:gd name="T66" fmla="*/ 16 w 81"/>
                <a:gd name="T67" fmla="*/ 57 h 96"/>
                <a:gd name="T68" fmla="*/ 57 w 81"/>
                <a:gd name="T69" fmla="*/ 57 h 96"/>
                <a:gd name="T70" fmla="*/ 65 w 81"/>
                <a:gd name="T71" fmla="*/ 36 h 96"/>
                <a:gd name="T72" fmla="*/ 57 w 81"/>
                <a:gd name="T73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96">
                  <a:moveTo>
                    <a:pt x="69" y="1"/>
                  </a:moveTo>
                  <a:cubicBezTo>
                    <a:pt x="70" y="0"/>
                    <a:pt x="71" y="0"/>
                    <a:pt x="72" y="1"/>
                  </a:cubicBezTo>
                  <a:cubicBezTo>
                    <a:pt x="73" y="2"/>
                    <a:pt x="73" y="3"/>
                    <a:pt x="72" y="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3" y="10"/>
                    <a:pt x="76" y="15"/>
                    <a:pt x="78" y="19"/>
                  </a:cubicBezTo>
                  <a:cubicBezTo>
                    <a:pt x="80" y="25"/>
                    <a:pt x="81" y="30"/>
                    <a:pt x="81" y="36"/>
                  </a:cubicBezTo>
                  <a:cubicBezTo>
                    <a:pt x="81" y="42"/>
                    <a:pt x="80" y="48"/>
                    <a:pt x="78" y="53"/>
                  </a:cubicBezTo>
                  <a:cubicBezTo>
                    <a:pt x="76" y="59"/>
                    <a:pt x="72" y="64"/>
                    <a:pt x="68" y="68"/>
                  </a:cubicBezTo>
                  <a:cubicBezTo>
                    <a:pt x="64" y="72"/>
                    <a:pt x="59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79"/>
                    <a:pt x="45" y="80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88"/>
                    <a:pt x="59" y="90"/>
                    <a:pt x="59" y="92"/>
                  </a:cubicBezTo>
                  <a:cubicBezTo>
                    <a:pt x="59" y="94"/>
                    <a:pt x="57" y="96"/>
                    <a:pt x="55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6" y="96"/>
                    <a:pt x="15" y="94"/>
                    <a:pt x="15" y="92"/>
                  </a:cubicBezTo>
                  <a:cubicBezTo>
                    <a:pt x="15" y="90"/>
                    <a:pt x="16" y="88"/>
                    <a:pt x="18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28" y="80"/>
                    <a:pt x="24" y="79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15" y="76"/>
                    <a:pt x="11" y="73"/>
                    <a:pt x="7" y="69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4" y="73"/>
                    <a:pt x="2" y="73"/>
                    <a:pt x="1" y="72"/>
                  </a:cubicBezTo>
                  <a:cubicBezTo>
                    <a:pt x="0" y="71"/>
                    <a:pt x="0" y="69"/>
                    <a:pt x="1" y="6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4" y="54"/>
                    <a:pt x="1" y="46"/>
                    <a:pt x="1" y="36"/>
                  </a:cubicBezTo>
                  <a:cubicBezTo>
                    <a:pt x="1" y="26"/>
                    <a:pt x="5" y="17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8" y="4"/>
                    <a:pt x="27" y="0"/>
                    <a:pt x="37" y="0"/>
                  </a:cubicBezTo>
                  <a:cubicBezTo>
                    <a:pt x="46" y="0"/>
                    <a:pt x="54" y="4"/>
                    <a:pt x="61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9" y="1"/>
                    <a:pt x="69" y="1"/>
                    <a:pt x="69" y="1"/>
                  </a:cubicBezTo>
                  <a:close/>
                  <a:moveTo>
                    <a:pt x="67" y="10"/>
                  </a:moveTo>
                  <a:cubicBezTo>
                    <a:pt x="67" y="10"/>
                    <a:pt x="67" y="10"/>
                    <a:pt x="67" y="10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9" y="19"/>
                    <a:pt x="73" y="27"/>
                    <a:pt x="73" y="36"/>
                  </a:cubicBezTo>
                  <a:cubicBezTo>
                    <a:pt x="73" y="46"/>
                    <a:pt x="69" y="55"/>
                    <a:pt x="62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6" y="69"/>
                    <a:pt x="47" y="73"/>
                    <a:pt x="37" y="73"/>
                  </a:cubicBezTo>
                  <a:cubicBezTo>
                    <a:pt x="28" y="73"/>
                    <a:pt x="19" y="69"/>
                    <a:pt x="13" y="6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3" y="69"/>
                    <a:pt x="17" y="72"/>
                    <a:pt x="21" y="73"/>
                  </a:cubicBezTo>
                  <a:cubicBezTo>
                    <a:pt x="26" y="75"/>
                    <a:pt x="31" y="76"/>
                    <a:pt x="37" y="76"/>
                  </a:cubicBezTo>
                  <a:cubicBezTo>
                    <a:pt x="42" y="76"/>
                    <a:pt x="47" y="75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7" y="71"/>
                    <a:pt x="61" y="68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9" y="61"/>
                    <a:pt x="72" y="57"/>
                    <a:pt x="74" y="52"/>
                  </a:cubicBezTo>
                  <a:cubicBezTo>
                    <a:pt x="76" y="47"/>
                    <a:pt x="77" y="42"/>
                    <a:pt x="77" y="36"/>
                  </a:cubicBezTo>
                  <a:cubicBezTo>
                    <a:pt x="77" y="31"/>
                    <a:pt x="76" y="26"/>
                    <a:pt x="74" y="21"/>
                  </a:cubicBezTo>
                  <a:cubicBezTo>
                    <a:pt x="72" y="17"/>
                    <a:pt x="69" y="13"/>
                    <a:pt x="67" y="10"/>
                  </a:cubicBezTo>
                  <a:close/>
                  <a:moveTo>
                    <a:pt x="57" y="16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52" y="11"/>
                    <a:pt x="45" y="8"/>
                    <a:pt x="37" y="8"/>
                  </a:cubicBezTo>
                  <a:cubicBezTo>
                    <a:pt x="29" y="8"/>
                    <a:pt x="22" y="11"/>
                    <a:pt x="16" y="16"/>
                  </a:cubicBezTo>
                  <a:cubicBezTo>
                    <a:pt x="11" y="21"/>
                    <a:pt x="8" y="28"/>
                    <a:pt x="8" y="36"/>
                  </a:cubicBezTo>
                  <a:cubicBezTo>
                    <a:pt x="8" y="44"/>
                    <a:pt x="11" y="51"/>
                    <a:pt x="16" y="57"/>
                  </a:cubicBezTo>
                  <a:cubicBezTo>
                    <a:pt x="22" y="62"/>
                    <a:pt x="29" y="65"/>
                    <a:pt x="37" y="65"/>
                  </a:cubicBezTo>
                  <a:cubicBezTo>
                    <a:pt x="44" y="65"/>
                    <a:pt x="52" y="62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2" y="51"/>
                    <a:pt x="65" y="44"/>
                    <a:pt x="65" y="36"/>
                  </a:cubicBezTo>
                  <a:cubicBezTo>
                    <a:pt x="65" y="28"/>
                    <a:pt x="62" y="21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7514140" y="4502455"/>
              <a:ext cx="1896396" cy="1535587"/>
              <a:chOff x="1143847" y="4688372"/>
              <a:chExt cx="1896396" cy="1535587"/>
            </a:xfrm>
          </p:grpSpPr>
          <p:cxnSp>
            <p:nvCxnSpPr>
              <p:cNvPr id="58" name="直接连接符 57"/>
              <p:cNvCxnSpPr/>
              <p:nvPr/>
            </p:nvCxnSpPr>
            <p:spPr>
              <a:xfrm flipV="1">
                <a:off x="2111095" y="4688372"/>
                <a:ext cx="0" cy="489285"/>
              </a:xfrm>
              <a:prstGeom prst="line">
                <a:avLst/>
              </a:prstGeom>
              <a:ln w="1397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/>
              <p:cNvGrpSpPr/>
              <p:nvPr/>
            </p:nvGrpSpPr>
            <p:grpSpPr>
              <a:xfrm>
                <a:off x="1143847" y="5275005"/>
                <a:ext cx="1896396" cy="948954"/>
                <a:chOff x="771971" y="5275005"/>
                <a:chExt cx="1896396" cy="948954"/>
              </a:xfrm>
            </p:grpSpPr>
            <p:sp>
              <p:nvSpPr>
                <p:cNvPr id="60" name="Rectangle 24"/>
                <p:cNvSpPr>
                  <a:spLocks noChangeArrowheads="1"/>
                </p:cNvSpPr>
                <p:nvPr/>
              </p:nvSpPr>
              <p:spPr bwMode="auto">
                <a:xfrm>
                  <a:off x="771971" y="5275005"/>
                  <a:ext cx="1896396" cy="36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6299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关键技术</a:t>
                  </a:r>
                  <a:endPara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1" name="Rectangle 24"/>
                <p:cNvSpPr>
                  <a:spLocks noChangeArrowheads="1"/>
                </p:cNvSpPr>
                <p:nvPr/>
              </p:nvSpPr>
              <p:spPr bwMode="auto">
                <a:xfrm>
                  <a:off x="805176" y="5631746"/>
                  <a:ext cx="1829986" cy="592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ctr" defTabSz="1218565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6299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There are many variations of passages of lorem ipsum available</a:t>
                  </a: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328994" y="2846241"/>
            <a:ext cx="1896396" cy="3191801"/>
            <a:chOff x="4328994" y="2846241"/>
            <a:chExt cx="1896396" cy="3191801"/>
          </a:xfrm>
        </p:grpSpPr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4531134" y="2846241"/>
              <a:ext cx="1519898" cy="1529809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833225" y="3150313"/>
              <a:ext cx="915715" cy="921662"/>
            </a:xfrm>
            <a:prstGeom prst="ellipse">
              <a:avLst/>
            </a:prstGeom>
            <a:solidFill>
              <a:srgbClr val="1C629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/>
          </p:nvSpPr>
          <p:spPr bwMode="auto">
            <a:xfrm>
              <a:off x="5105104" y="3424166"/>
              <a:ext cx="371951" cy="373954"/>
            </a:xfrm>
            <a:custGeom>
              <a:avLst/>
              <a:gdLst>
                <a:gd name="T0" fmla="*/ 62 w 98"/>
                <a:gd name="T1" fmla="*/ 39 h 98"/>
                <a:gd name="T2" fmla="*/ 51 w 98"/>
                <a:gd name="T3" fmla="*/ 43 h 98"/>
                <a:gd name="T4" fmla="*/ 58 w 98"/>
                <a:gd name="T5" fmla="*/ 41 h 98"/>
                <a:gd name="T6" fmla="*/ 56 w 98"/>
                <a:gd name="T7" fmla="*/ 44 h 98"/>
                <a:gd name="T8" fmla="*/ 40 w 98"/>
                <a:gd name="T9" fmla="*/ 50 h 98"/>
                <a:gd name="T10" fmla="*/ 40 w 98"/>
                <a:gd name="T11" fmla="*/ 37 h 98"/>
                <a:gd name="T12" fmla="*/ 39 w 98"/>
                <a:gd name="T13" fmla="*/ 42 h 98"/>
                <a:gd name="T14" fmla="*/ 41 w 98"/>
                <a:gd name="T15" fmla="*/ 44 h 98"/>
                <a:gd name="T16" fmla="*/ 94 w 98"/>
                <a:gd name="T17" fmla="*/ 0 h 98"/>
                <a:gd name="T18" fmla="*/ 3 w 98"/>
                <a:gd name="T19" fmla="*/ 98 h 98"/>
                <a:gd name="T20" fmla="*/ 91 w 98"/>
                <a:gd name="T21" fmla="*/ 91 h 98"/>
                <a:gd name="T22" fmla="*/ 91 w 98"/>
                <a:gd name="T23" fmla="*/ 91 h 98"/>
                <a:gd name="T24" fmla="*/ 15 w 98"/>
                <a:gd name="T25" fmla="*/ 7 h 98"/>
                <a:gd name="T26" fmla="*/ 35 w 98"/>
                <a:gd name="T27" fmla="*/ 7 h 98"/>
                <a:gd name="T28" fmla="*/ 55 w 98"/>
                <a:gd name="T29" fmla="*/ 7 h 98"/>
                <a:gd name="T30" fmla="*/ 76 w 98"/>
                <a:gd name="T31" fmla="*/ 7 h 98"/>
                <a:gd name="T32" fmla="*/ 91 w 98"/>
                <a:gd name="T33" fmla="*/ 7 h 98"/>
                <a:gd name="T34" fmla="*/ 80 w 98"/>
                <a:gd name="T35" fmla="*/ 48 h 98"/>
                <a:gd name="T36" fmla="*/ 71 w 98"/>
                <a:gd name="T37" fmla="*/ 39 h 98"/>
                <a:gd name="T38" fmla="*/ 75 w 98"/>
                <a:gd name="T39" fmla="*/ 41 h 98"/>
                <a:gd name="T40" fmla="*/ 74 w 98"/>
                <a:gd name="T41" fmla="*/ 44 h 98"/>
                <a:gd name="T42" fmla="*/ 75 w 98"/>
                <a:gd name="T43" fmla="*/ 67 h 98"/>
                <a:gd name="T44" fmla="*/ 80 w 98"/>
                <a:gd name="T45" fmla="*/ 56 h 98"/>
                <a:gd name="T46" fmla="*/ 71 w 98"/>
                <a:gd name="T47" fmla="*/ 65 h 98"/>
                <a:gd name="T48" fmla="*/ 77 w 98"/>
                <a:gd name="T49" fmla="*/ 60 h 98"/>
                <a:gd name="T50" fmla="*/ 74 w 98"/>
                <a:gd name="T51" fmla="*/ 59 h 98"/>
                <a:gd name="T52" fmla="*/ 45 w 98"/>
                <a:gd name="T53" fmla="*/ 82 h 98"/>
                <a:gd name="T54" fmla="*/ 36 w 98"/>
                <a:gd name="T55" fmla="*/ 73 h 98"/>
                <a:gd name="T56" fmla="*/ 39 w 98"/>
                <a:gd name="T57" fmla="*/ 76 h 98"/>
                <a:gd name="T58" fmla="*/ 41 w 98"/>
                <a:gd name="T59" fmla="*/ 79 h 98"/>
                <a:gd name="T60" fmla="*/ 39 w 98"/>
                <a:gd name="T61" fmla="*/ 76 h 98"/>
                <a:gd name="T62" fmla="*/ 27 w 98"/>
                <a:gd name="T63" fmla="*/ 65 h 98"/>
                <a:gd name="T64" fmla="*/ 18 w 98"/>
                <a:gd name="T65" fmla="*/ 56 h 98"/>
                <a:gd name="T66" fmla="*/ 21 w 98"/>
                <a:gd name="T67" fmla="*/ 59 h 98"/>
                <a:gd name="T68" fmla="*/ 24 w 98"/>
                <a:gd name="T69" fmla="*/ 62 h 98"/>
                <a:gd name="T70" fmla="*/ 21 w 98"/>
                <a:gd name="T71" fmla="*/ 59 h 98"/>
                <a:gd name="T72" fmla="*/ 27 w 98"/>
                <a:gd name="T73" fmla="*/ 82 h 98"/>
                <a:gd name="T74" fmla="*/ 18 w 98"/>
                <a:gd name="T75" fmla="*/ 73 h 98"/>
                <a:gd name="T76" fmla="*/ 21 w 98"/>
                <a:gd name="T77" fmla="*/ 76 h 98"/>
                <a:gd name="T78" fmla="*/ 24 w 98"/>
                <a:gd name="T79" fmla="*/ 79 h 98"/>
                <a:gd name="T80" fmla="*/ 21 w 98"/>
                <a:gd name="T81" fmla="*/ 76 h 98"/>
                <a:gd name="T82" fmla="*/ 62 w 98"/>
                <a:gd name="T83" fmla="*/ 65 h 98"/>
                <a:gd name="T84" fmla="*/ 53 w 98"/>
                <a:gd name="T85" fmla="*/ 56 h 98"/>
                <a:gd name="T86" fmla="*/ 56 w 98"/>
                <a:gd name="T87" fmla="*/ 59 h 98"/>
                <a:gd name="T88" fmla="*/ 59 w 98"/>
                <a:gd name="T89" fmla="*/ 62 h 98"/>
                <a:gd name="T90" fmla="*/ 53 w 98"/>
                <a:gd name="T91" fmla="*/ 82 h 98"/>
                <a:gd name="T92" fmla="*/ 64 w 98"/>
                <a:gd name="T93" fmla="*/ 77 h 98"/>
                <a:gd name="T94" fmla="*/ 53 w 98"/>
                <a:gd name="T95" fmla="*/ 73 h 98"/>
                <a:gd name="T96" fmla="*/ 56 w 98"/>
                <a:gd name="T97" fmla="*/ 76 h 98"/>
                <a:gd name="T98" fmla="*/ 58 w 98"/>
                <a:gd name="T99" fmla="*/ 79 h 98"/>
                <a:gd name="T100" fmla="*/ 36 w 98"/>
                <a:gd name="T101" fmla="*/ 65 h 98"/>
                <a:gd name="T102" fmla="*/ 45 w 98"/>
                <a:gd name="T103" fmla="*/ 56 h 98"/>
                <a:gd name="T104" fmla="*/ 36 w 98"/>
                <a:gd name="T105" fmla="*/ 65 h 98"/>
                <a:gd name="T106" fmla="*/ 41 w 98"/>
                <a:gd name="T107" fmla="*/ 59 h 98"/>
                <a:gd name="T108" fmla="*/ 40 w 98"/>
                <a:gd name="T109" fmla="*/ 6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" h="98">
                  <a:moveTo>
                    <a:pt x="53" y="48"/>
                  </a:moveTo>
                  <a:cubicBezTo>
                    <a:pt x="54" y="49"/>
                    <a:pt x="56" y="50"/>
                    <a:pt x="58" y="50"/>
                  </a:cubicBezTo>
                  <a:cubicBezTo>
                    <a:pt x="59" y="50"/>
                    <a:pt x="61" y="49"/>
                    <a:pt x="62" y="48"/>
                  </a:cubicBezTo>
                  <a:cubicBezTo>
                    <a:pt x="63" y="46"/>
                    <a:pt x="64" y="45"/>
                    <a:pt x="64" y="43"/>
                  </a:cubicBezTo>
                  <a:cubicBezTo>
                    <a:pt x="64" y="41"/>
                    <a:pt x="63" y="40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37"/>
                    <a:pt x="59" y="37"/>
                    <a:pt x="58" y="37"/>
                  </a:cubicBezTo>
                  <a:cubicBezTo>
                    <a:pt x="56" y="37"/>
                    <a:pt x="54" y="37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2" y="40"/>
                    <a:pt x="51" y="41"/>
                    <a:pt x="51" y="43"/>
                  </a:cubicBezTo>
                  <a:cubicBezTo>
                    <a:pt x="51" y="45"/>
                    <a:pt x="52" y="46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lose/>
                  <a:moveTo>
                    <a:pt x="56" y="42"/>
                  </a:moveTo>
                  <a:cubicBezTo>
                    <a:pt x="56" y="42"/>
                    <a:pt x="56" y="42"/>
                    <a:pt x="56" y="42"/>
                  </a:cubicBezTo>
                  <a:cubicBezTo>
                    <a:pt x="57" y="41"/>
                    <a:pt x="57" y="41"/>
                    <a:pt x="58" y="41"/>
                  </a:cubicBezTo>
                  <a:cubicBezTo>
                    <a:pt x="58" y="41"/>
                    <a:pt x="59" y="41"/>
                    <a:pt x="59" y="42"/>
                  </a:cubicBezTo>
                  <a:cubicBezTo>
                    <a:pt x="59" y="42"/>
                    <a:pt x="59" y="43"/>
                    <a:pt x="59" y="43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7" y="45"/>
                    <a:pt x="57" y="45"/>
                    <a:pt x="56" y="44"/>
                  </a:cubicBezTo>
                  <a:cubicBezTo>
                    <a:pt x="56" y="44"/>
                    <a:pt x="56" y="44"/>
                    <a:pt x="56" y="43"/>
                  </a:cubicBezTo>
                  <a:cubicBezTo>
                    <a:pt x="56" y="43"/>
                    <a:pt x="56" y="42"/>
                    <a:pt x="56" y="42"/>
                  </a:cubicBezTo>
                  <a:close/>
                  <a:moveTo>
                    <a:pt x="36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7" y="49"/>
                    <a:pt x="38" y="50"/>
                    <a:pt x="40" y="50"/>
                  </a:cubicBezTo>
                  <a:cubicBezTo>
                    <a:pt x="42" y="50"/>
                    <a:pt x="43" y="49"/>
                    <a:pt x="45" y="48"/>
                  </a:cubicBezTo>
                  <a:cubicBezTo>
                    <a:pt x="46" y="46"/>
                    <a:pt x="47" y="45"/>
                    <a:pt x="47" y="43"/>
                  </a:cubicBezTo>
                  <a:cubicBezTo>
                    <a:pt x="47" y="41"/>
                    <a:pt x="46" y="40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3" y="37"/>
                    <a:pt x="42" y="37"/>
                    <a:pt x="40" y="37"/>
                  </a:cubicBezTo>
                  <a:cubicBezTo>
                    <a:pt x="38" y="37"/>
                    <a:pt x="37" y="37"/>
                    <a:pt x="36" y="39"/>
                  </a:cubicBezTo>
                  <a:cubicBezTo>
                    <a:pt x="34" y="40"/>
                    <a:pt x="34" y="41"/>
                    <a:pt x="34" y="43"/>
                  </a:cubicBezTo>
                  <a:cubicBezTo>
                    <a:pt x="34" y="45"/>
                    <a:pt x="34" y="46"/>
                    <a:pt x="36" y="48"/>
                  </a:cubicBezTo>
                  <a:close/>
                  <a:moveTo>
                    <a:pt x="39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3"/>
                    <a:pt x="42" y="43"/>
                  </a:cubicBezTo>
                  <a:cubicBezTo>
                    <a:pt x="42" y="44"/>
                    <a:pt x="42" y="44"/>
                    <a:pt x="41" y="44"/>
                  </a:cubicBezTo>
                  <a:cubicBezTo>
                    <a:pt x="41" y="45"/>
                    <a:pt x="41" y="45"/>
                    <a:pt x="40" y="45"/>
                  </a:cubicBezTo>
                  <a:cubicBezTo>
                    <a:pt x="40" y="45"/>
                    <a:pt x="39" y="45"/>
                    <a:pt x="39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8" y="43"/>
                    <a:pt x="38" y="42"/>
                    <a:pt x="39" y="42"/>
                  </a:cubicBezTo>
                  <a:close/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1" y="98"/>
                    <a:pt x="3" y="98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6" y="98"/>
                    <a:pt x="98" y="97"/>
                    <a:pt x="98" y="9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1"/>
                    <a:pt x="96" y="0"/>
                    <a:pt x="94" y="0"/>
                  </a:cubicBezTo>
                  <a:close/>
                  <a:moveTo>
                    <a:pt x="91" y="91"/>
                  </a:moveTo>
                  <a:cubicBezTo>
                    <a:pt x="91" y="91"/>
                    <a:pt x="91" y="91"/>
                    <a:pt x="91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91"/>
                    <a:pt x="91" y="91"/>
                    <a:pt x="91" y="91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5"/>
                    <a:pt x="16" y="17"/>
                    <a:pt x="18" y="17"/>
                  </a:cubicBezTo>
                  <a:cubicBezTo>
                    <a:pt x="20" y="17"/>
                    <a:pt x="22" y="15"/>
                    <a:pt x="22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5"/>
                    <a:pt x="37" y="17"/>
                    <a:pt x="39" y="17"/>
                  </a:cubicBezTo>
                  <a:cubicBezTo>
                    <a:pt x="41" y="17"/>
                    <a:pt x="42" y="15"/>
                    <a:pt x="42" y="13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5"/>
                    <a:pt x="57" y="17"/>
                    <a:pt x="59" y="17"/>
                  </a:cubicBezTo>
                  <a:cubicBezTo>
                    <a:pt x="61" y="17"/>
                    <a:pt x="63" y="15"/>
                    <a:pt x="63" y="13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5"/>
                    <a:pt x="77" y="17"/>
                    <a:pt x="79" y="17"/>
                  </a:cubicBezTo>
                  <a:cubicBezTo>
                    <a:pt x="81" y="17"/>
                    <a:pt x="83" y="15"/>
                    <a:pt x="83" y="13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1" y="25"/>
                    <a:pt x="91" y="25"/>
                    <a:pt x="91" y="25"/>
                  </a:cubicBez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72" y="49"/>
                    <a:pt x="73" y="50"/>
                    <a:pt x="75" y="50"/>
                  </a:cubicBezTo>
                  <a:cubicBezTo>
                    <a:pt x="77" y="50"/>
                    <a:pt x="78" y="49"/>
                    <a:pt x="80" y="48"/>
                  </a:cubicBezTo>
                  <a:cubicBezTo>
                    <a:pt x="81" y="46"/>
                    <a:pt x="82" y="45"/>
                    <a:pt x="82" y="43"/>
                  </a:cubicBezTo>
                  <a:cubicBezTo>
                    <a:pt x="82" y="41"/>
                    <a:pt x="81" y="40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78" y="37"/>
                    <a:pt x="77" y="37"/>
                    <a:pt x="75" y="37"/>
                  </a:cubicBezTo>
                  <a:cubicBezTo>
                    <a:pt x="73" y="37"/>
                    <a:pt x="72" y="37"/>
                    <a:pt x="71" y="39"/>
                  </a:cubicBezTo>
                  <a:cubicBezTo>
                    <a:pt x="69" y="40"/>
                    <a:pt x="69" y="41"/>
                    <a:pt x="69" y="43"/>
                  </a:cubicBezTo>
                  <a:cubicBezTo>
                    <a:pt x="69" y="45"/>
                    <a:pt x="69" y="46"/>
                    <a:pt x="71" y="48"/>
                  </a:cubicBezTo>
                  <a:close/>
                  <a:moveTo>
                    <a:pt x="74" y="42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5" y="41"/>
                    <a:pt x="75" y="41"/>
                  </a:cubicBezTo>
                  <a:cubicBezTo>
                    <a:pt x="76" y="41"/>
                    <a:pt x="76" y="41"/>
                    <a:pt x="76" y="42"/>
                  </a:cubicBezTo>
                  <a:cubicBezTo>
                    <a:pt x="77" y="42"/>
                    <a:pt x="77" y="43"/>
                    <a:pt x="77" y="43"/>
                  </a:cubicBezTo>
                  <a:cubicBezTo>
                    <a:pt x="77" y="44"/>
                    <a:pt x="77" y="44"/>
                    <a:pt x="76" y="44"/>
                  </a:cubicBezTo>
                  <a:cubicBezTo>
                    <a:pt x="76" y="45"/>
                    <a:pt x="76" y="45"/>
                    <a:pt x="75" y="45"/>
                  </a:cubicBezTo>
                  <a:cubicBezTo>
                    <a:pt x="75" y="45"/>
                    <a:pt x="74" y="45"/>
                    <a:pt x="74" y="44"/>
                  </a:cubicBezTo>
                  <a:cubicBezTo>
                    <a:pt x="73" y="44"/>
                    <a:pt x="73" y="44"/>
                    <a:pt x="73" y="43"/>
                  </a:cubicBezTo>
                  <a:cubicBezTo>
                    <a:pt x="73" y="43"/>
                    <a:pt x="73" y="42"/>
                    <a:pt x="74" y="42"/>
                  </a:cubicBezTo>
                  <a:close/>
                  <a:moveTo>
                    <a:pt x="71" y="65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72" y="66"/>
                    <a:pt x="73" y="67"/>
                    <a:pt x="75" y="67"/>
                  </a:cubicBezTo>
                  <a:cubicBezTo>
                    <a:pt x="77" y="67"/>
                    <a:pt x="78" y="66"/>
                    <a:pt x="80" y="65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81" y="64"/>
                    <a:pt x="82" y="62"/>
                    <a:pt x="82" y="60"/>
                  </a:cubicBezTo>
                  <a:cubicBezTo>
                    <a:pt x="82" y="59"/>
                    <a:pt x="81" y="57"/>
                    <a:pt x="80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8" y="54"/>
                    <a:pt x="77" y="54"/>
                    <a:pt x="75" y="54"/>
                  </a:cubicBezTo>
                  <a:cubicBezTo>
                    <a:pt x="73" y="54"/>
                    <a:pt x="72" y="54"/>
                    <a:pt x="71" y="56"/>
                  </a:cubicBezTo>
                  <a:cubicBezTo>
                    <a:pt x="69" y="57"/>
                    <a:pt x="69" y="59"/>
                    <a:pt x="69" y="60"/>
                  </a:cubicBezTo>
                  <a:cubicBezTo>
                    <a:pt x="69" y="62"/>
                    <a:pt x="69" y="64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lose/>
                  <a:moveTo>
                    <a:pt x="74" y="59"/>
                  </a:moveTo>
                  <a:cubicBezTo>
                    <a:pt x="74" y="59"/>
                    <a:pt x="74" y="59"/>
                    <a:pt x="74" y="59"/>
                  </a:cubicBezTo>
                  <a:cubicBezTo>
                    <a:pt x="74" y="59"/>
                    <a:pt x="75" y="58"/>
                    <a:pt x="75" y="58"/>
                  </a:cubicBezTo>
                  <a:cubicBezTo>
                    <a:pt x="76" y="58"/>
                    <a:pt x="76" y="59"/>
                    <a:pt x="76" y="59"/>
                  </a:cubicBezTo>
                  <a:cubicBezTo>
                    <a:pt x="77" y="59"/>
                    <a:pt x="77" y="60"/>
                    <a:pt x="77" y="60"/>
                  </a:cubicBezTo>
                  <a:cubicBezTo>
                    <a:pt x="77" y="61"/>
                    <a:pt x="77" y="61"/>
                    <a:pt x="76" y="62"/>
                  </a:cubicBezTo>
                  <a:cubicBezTo>
                    <a:pt x="76" y="62"/>
                    <a:pt x="76" y="62"/>
                    <a:pt x="75" y="62"/>
                  </a:cubicBezTo>
                  <a:cubicBezTo>
                    <a:pt x="75" y="62"/>
                    <a:pt x="74" y="62"/>
                    <a:pt x="74" y="62"/>
                  </a:cubicBezTo>
                  <a:cubicBezTo>
                    <a:pt x="73" y="61"/>
                    <a:pt x="73" y="61"/>
                    <a:pt x="73" y="60"/>
                  </a:cubicBezTo>
                  <a:cubicBezTo>
                    <a:pt x="73" y="60"/>
                    <a:pt x="73" y="59"/>
                    <a:pt x="74" y="59"/>
                  </a:cubicBezTo>
                  <a:close/>
                  <a:moveTo>
                    <a:pt x="36" y="82"/>
                  </a:moveTo>
                  <a:cubicBezTo>
                    <a:pt x="36" y="82"/>
                    <a:pt x="36" y="82"/>
                    <a:pt x="36" y="82"/>
                  </a:cubicBezTo>
                  <a:cubicBezTo>
                    <a:pt x="37" y="83"/>
                    <a:pt x="38" y="84"/>
                    <a:pt x="40" y="84"/>
                  </a:cubicBezTo>
                  <a:cubicBezTo>
                    <a:pt x="42" y="84"/>
                    <a:pt x="43" y="83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6" y="81"/>
                    <a:pt x="47" y="79"/>
                    <a:pt x="47" y="77"/>
                  </a:cubicBezTo>
                  <a:cubicBezTo>
                    <a:pt x="47" y="76"/>
                    <a:pt x="46" y="74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2"/>
                    <a:pt x="42" y="71"/>
                    <a:pt x="40" y="71"/>
                  </a:cubicBezTo>
                  <a:cubicBezTo>
                    <a:pt x="38" y="71"/>
                    <a:pt x="37" y="72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4" y="76"/>
                    <a:pt x="34" y="77"/>
                  </a:cubicBezTo>
                  <a:cubicBezTo>
                    <a:pt x="34" y="79"/>
                    <a:pt x="34" y="81"/>
                    <a:pt x="36" y="82"/>
                  </a:cubicBezTo>
                  <a:close/>
                  <a:moveTo>
                    <a:pt x="39" y="76"/>
                  </a:moveTo>
                  <a:cubicBezTo>
                    <a:pt x="39" y="76"/>
                    <a:pt x="39" y="76"/>
                    <a:pt x="39" y="76"/>
                  </a:cubicBezTo>
                  <a:cubicBezTo>
                    <a:pt x="39" y="76"/>
                    <a:pt x="40" y="75"/>
                    <a:pt x="40" y="75"/>
                  </a:cubicBezTo>
                  <a:cubicBezTo>
                    <a:pt x="41" y="75"/>
                    <a:pt x="41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2" y="76"/>
                    <a:pt x="42" y="77"/>
                    <a:pt x="42" y="77"/>
                  </a:cubicBezTo>
                  <a:cubicBezTo>
                    <a:pt x="42" y="78"/>
                    <a:pt x="42" y="78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1" y="79"/>
                    <a:pt x="40" y="79"/>
                  </a:cubicBezTo>
                  <a:cubicBezTo>
                    <a:pt x="40" y="79"/>
                    <a:pt x="39" y="79"/>
                    <a:pt x="39" y="79"/>
                  </a:cubicBezTo>
                  <a:cubicBezTo>
                    <a:pt x="38" y="78"/>
                    <a:pt x="38" y="78"/>
                    <a:pt x="38" y="77"/>
                  </a:cubicBezTo>
                  <a:cubicBezTo>
                    <a:pt x="38" y="77"/>
                    <a:pt x="38" y="76"/>
                    <a:pt x="39" y="76"/>
                  </a:cubicBezTo>
                  <a:close/>
                  <a:moveTo>
                    <a:pt x="18" y="65"/>
                  </a:moveTo>
                  <a:cubicBezTo>
                    <a:pt x="18" y="65"/>
                    <a:pt x="18" y="65"/>
                    <a:pt x="18" y="65"/>
                  </a:cubicBezTo>
                  <a:cubicBezTo>
                    <a:pt x="19" y="66"/>
                    <a:pt x="21" y="67"/>
                    <a:pt x="23" y="67"/>
                  </a:cubicBezTo>
                  <a:cubicBezTo>
                    <a:pt x="24" y="67"/>
                    <a:pt x="26" y="66"/>
                    <a:pt x="27" y="65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8" y="64"/>
                    <a:pt x="29" y="62"/>
                    <a:pt x="29" y="60"/>
                  </a:cubicBezTo>
                  <a:cubicBezTo>
                    <a:pt x="29" y="59"/>
                    <a:pt x="28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6" y="54"/>
                    <a:pt x="24" y="54"/>
                    <a:pt x="23" y="54"/>
                  </a:cubicBezTo>
                  <a:cubicBezTo>
                    <a:pt x="21" y="54"/>
                    <a:pt x="19" y="54"/>
                    <a:pt x="18" y="56"/>
                  </a:cubicBezTo>
                  <a:cubicBezTo>
                    <a:pt x="17" y="57"/>
                    <a:pt x="16" y="59"/>
                    <a:pt x="16" y="60"/>
                  </a:cubicBezTo>
                  <a:cubicBezTo>
                    <a:pt x="16" y="62"/>
                    <a:pt x="17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lose/>
                  <a:moveTo>
                    <a:pt x="21" y="59"/>
                  </a:move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8"/>
                    <a:pt x="23" y="58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4" y="59"/>
                    <a:pt x="25" y="60"/>
                    <a:pt x="25" y="60"/>
                  </a:cubicBezTo>
                  <a:cubicBezTo>
                    <a:pt x="25" y="61"/>
                    <a:pt x="24" y="61"/>
                    <a:pt x="24" y="62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2" y="62"/>
                    <a:pt x="22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1"/>
                    <a:pt x="21" y="61"/>
                    <a:pt x="21" y="60"/>
                  </a:cubicBezTo>
                  <a:cubicBezTo>
                    <a:pt x="21" y="60"/>
                    <a:pt x="21" y="59"/>
                    <a:pt x="21" y="59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6" y="83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8" y="81"/>
                    <a:pt x="29" y="79"/>
                    <a:pt x="29" y="77"/>
                  </a:cubicBezTo>
                  <a:cubicBezTo>
                    <a:pt x="29" y="76"/>
                    <a:pt x="28" y="74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6" y="72"/>
                    <a:pt x="24" y="71"/>
                    <a:pt x="23" y="71"/>
                  </a:cubicBezTo>
                  <a:cubicBezTo>
                    <a:pt x="21" y="71"/>
                    <a:pt x="19" y="72"/>
                    <a:pt x="18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6" y="76"/>
                    <a:pt x="16" y="77"/>
                  </a:cubicBezTo>
                  <a:cubicBezTo>
                    <a:pt x="16" y="79"/>
                    <a:pt x="17" y="81"/>
                    <a:pt x="18" y="82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6"/>
                    <a:pt x="22" y="75"/>
                    <a:pt x="23" y="75"/>
                  </a:cubicBezTo>
                  <a:cubicBezTo>
                    <a:pt x="23" y="75"/>
                    <a:pt x="24" y="76"/>
                    <a:pt x="24" y="76"/>
                  </a:cubicBezTo>
                  <a:cubicBezTo>
                    <a:pt x="24" y="76"/>
                    <a:pt x="25" y="77"/>
                    <a:pt x="25" y="77"/>
                  </a:cubicBezTo>
                  <a:cubicBezTo>
                    <a:pt x="25" y="78"/>
                    <a:pt x="24" y="78"/>
                    <a:pt x="24" y="79"/>
                  </a:cubicBezTo>
                  <a:cubicBezTo>
                    <a:pt x="24" y="79"/>
                    <a:pt x="23" y="79"/>
                    <a:pt x="23" y="79"/>
                  </a:cubicBezTo>
                  <a:cubicBezTo>
                    <a:pt x="22" y="79"/>
                    <a:pt x="22" y="79"/>
                    <a:pt x="21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21" y="77"/>
                    <a:pt x="21" y="76"/>
                    <a:pt x="21" y="76"/>
                  </a:cubicBezTo>
                  <a:close/>
                  <a:moveTo>
                    <a:pt x="53" y="65"/>
                  </a:moveTo>
                  <a:cubicBezTo>
                    <a:pt x="53" y="65"/>
                    <a:pt x="53" y="65"/>
                    <a:pt x="53" y="65"/>
                  </a:cubicBezTo>
                  <a:cubicBezTo>
                    <a:pt x="54" y="66"/>
                    <a:pt x="56" y="67"/>
                    <a:pt x="58" y="67"/>
                  </a:cubicBezTo>
                  <a:cubicBezTo>
                    <a:pt x="59" y="67"/>
                    <a:pt x="61" y="66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4"/>
                    <a:pt x="64" y="62"/>
                    <a:pt x="64" y="60"/>
                  </a:cubicBezTo>
                  <a:cubicBezTo>
                    <a:pt x="64" y="59"/>
                    <a:pt x="63" y="57"/>
                    <a:pt x="62" y="5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1" y="54"/>
                    <a:pt x="59" y="54"/>
                    <a:pt x="58" y="54"/>
                  </a:cubicBezTo>
                  <a:cubicBezTo>
                    <a:pt x="56" y="54"/>
                    <a:pt x="54" y="54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2" y="57"/>
                    <a:pt x="51" y="59"/>
                    <a:pt x="51" y="60"/>
                  </a:cubicBezTo>
                  <a:cubicBezTo>
                    <a:pt x="51" y="62"/>
                    <a:pt x="52" y="64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lose/>
                  <a:moveTo>
                    <a:pt x="56" y="59"/>
                  </a:moveTo>
                  <a:cubicBezTo>
                    <a:pt x="56" y="59"/>
                    <a:pt x="56" y="59"/>
                    <a:pt x="56" y="59"/>
                  </a:cubicBezTo>
                  <a:cubicBezTo>
                    <a:pt x="57" y="59"/>
                    <a:pt x="57" y="58"/>
                    <a:pt x="58" y="58"/>
                  </a:cubicBezTo>
                  <a:cubicBezTo>
                    <a:pt x="58" y="58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59" y="61"/>
                    <a:pt x="59" y="61"/>
                    <a:pt x="59" y="62"/>
                  </a:cubicBezTo>
                  <a:cubicBezTo>
                    <a:pt x="59" y="62"/>
                    <a:pt x="58" y="62"/>
                    <a:pt x="58" y="62"/>
                  </a:cubicBezTo>
                  <a:cubicBezTo>
                    <a:pt x="57" y="62"/>
                    <a:pt x="57" y="62"/>
                    <a:pt x="56" y="62"/>
                  </a:cubicBezTo>
                  <a:cubicBezTo>
                    <a:pt x="56" y="61"/>
                    <a:pt x="56" y="61"/>
                    <a:pt x="56" y="60"/>
                  </a:cubicBezTo>
                  <a:cubicBezTo>
                    <a:pt x="56" y="60"/>
                    <a:pt x="56" y="59"/>
                    <a:pt x="56" y="59"/>
                  </a:cubicBezTo>
                  <a:close/>
                  <a:moveTo>
                    <a:pt x="53" y="82"/>
                  </a:moveTo>
                  <a:cubicBezTo>
                    <a:pt x="53" y="82"/>
                    <a:pt x="53" y="82"/>
                    <a:pt x="53" y="82"/>
                  </a:cubicBezTo>
                  <a:cubicBezTo>
                    <a:pt x="54" y="83"/>
                    <a:pt x="56" y="84"/>
                    <a:pt x="58" y="84"/>
                  </a:cubicBezTo>
                  <a:cubicBezTo>
                    <a:pt x="59" y="84"/>
                    <a:pt x="61" y="83"/>
                    <a:pt x="62" y="82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3" y="81"/>
                    <a:pt x="64" y="79"/>
                    <a:pt x="64" y="77"/>
                  </a:cubicBezTo>
                  <a:cubicBezTo>
                    <a:pt x="64" y="76"/>
                    <a:pt x="63" y="74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1" y="72"/>
                    <a:pt x="59" y="71"/>
                    <a:pt x="58" y="71"/>
                  </a:cubicBezTo>
                  <a:cubicBezTo>
                    <a:pt x="56" y="71"/>
                    <a:pt x="54" y="72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2" y="74"/>
                    <a:pt x="51" y="76"/>
                    <a:pt x="51" y="77"/>
                  </a:cubicBezTo>
                  <a:cubicBezTo>
                    <a:pt x="51" y="79"/>
                    <a:pt x="52" y="81"/>
                    <a:pt x="53" y="82"/>
                  </a:cubicBezTo>
                  <a:cubicBezTo>
                    <a:pt x="53" y="82"/>
                    <a:pt x="53" y="82"/>
                    <a:pt x="53" y="82"/>
                  </a:cubicBezTo>
                  <a:close/>
                  <a:moveTo>
                    <a:pt x="56" y="76"/>
                  </a:moveTo>
                  <a:cubicBezTo>
                    <a:pt x="56" y="76"/>
                    <a:pt x="56" y="76"/>
                    <a:pt x="56" y="76"/>
                  </a:cubicBezTo>
                  <a:cubicBezTo>
                    <a:pt x="57" y="76"/>
                    <a:pt x="57" y="75"/>
                    <a:pt x="58" y="75"/>
                  </a:cubicBezTo>
                  <a:cubicBezTo>
                    <a:pt x="58" y="75"/>
                    <a:pt x="59" y="76"/>
                    <a:pt x="59" y="76"/>
                  </a:cubicBezTo>
                  <a:cubicBezTo>
                    <a:pt x="59" y="76"/>
                    <a:pt x="59" y="77"/>
                    <a:pt x="59" y="77"/>
                  </a:cubicBezTo>
                  <a:cubicBezTo>
                    <a:pt x="59" y="78"/>
                    <a:pt x="59" y="78"/>
                    <a:pt x="59" y="79"/>
                  </a:cubicBezTo>
                  <a:cubicBezTo>
                    <a:pt x="59" y="79"/>
                    <a:pt x="58" y="79"/>
                    <a:pt x="58" y="79"/>
                  </a:cubicBezTo>
                  <a:cubicBezTo>
                    <a:pt x="57" y="79"/>
                    <a:pt x="57" y="79"/>
                    <a:pt x="56" y="79"/>
                  </a:cubicBezTo>
                  <a:cubicBezTo>
                    <a:pt x="56" y="78"/>
                    <a:pt x="56" y="78"/>
                    <a:pt x="56" y="77"/>
                  </a:cubicBezTo>
                  <a:cubicBezTo>
                    <a:pt x="56" y="77"/>
                    <a:pt x="56" y="76"/>
                    <a:pt x="56" y="76"/>
                  </a:cubicBezTo>
                  <a:close/>
                  <a:moveTo>
                    <a:pt x="36" y="65"/>
                  </a:moveTo>
                  <a:cubicBezTo>
                    <a:pt x="36" y="65"/>
                    <a:pt x="36" y="65"/>
                    <a:pt x="36" y="65"/>
                  </a:cubicBezTo>
                  <a:cubicBezTo>
                    <a:pt x="37" y="66"/>
                    <a:pt x="38" y="67"/>
                    <a:pt x="40" y="67"/>
                  </a:cubicBezTo>
                  <a:cubicBezTo>
                    <a:pt x="42" y="67"/>
                    <a:pt x="43" y="66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6" y="64"/>
                    <a:pt x="47" y="62"/>
                    <a:pt x="47" y="60"/>
                  </a:cubicBezTo>
                  <a:cubicBezTo>
                    <a:pt x="47" y="59"/>
                    <a:pt x="46" y="57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3" y="54"/>
                    <a:pt x="42" y="54"/>
                    <a:pt x="40" y="54"/>
                  </a:cubicBezTo>
                  <a:cubicBezTo>
                    <a:pt x="38" y="54"/>
                    <a:pt x="37" y="54"/>
                    <a:pt x="36" y="56"/>
                  </a:cubicBezTo>
                  <a:cubicBezTo>
                    <a:pt x="34" y="57"/>
                    <a:pt x="34" y="59"/>
                    <a:pt x="34" y="60"/>
                  </a:cubicBezTo>
                  <a:cubicBezTo>
                    <a:pt x="34" y="62"/>
                    <a:pt x="34" y="64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lose/>
                  <a:moveTo>
                    <a:pt x="39" y="59"/>
                  </a:move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40" y="58"/>
                    <a:pt x="40" y="58"/>
                  </a:cubicBezTo>
                  <a:cubicBezTo>
                    <a:pt x="41" y="58"/>
                    <a:pt x="41" y="59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2" y="59"/>
                    <a:pt x="42" y="60"/>
                    <a:pt x="42" y="60"/>
                  </a:cubicBezTo>
                  <a:cubicBezTo>
                    <a:pt x="42" y="61"/>
                    <a:pt x="42" y="61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41" y="62"/>
                    <a:pt x="40" y="62"/>
                  </a:cubicBezTo>
                  <a:cubicBezTo>
                    <a:pt x="40" y="62"/>
                    <a:pt x="39" y="62"/>
                    <a:pt x="39" y="62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38" y="60"/>
                    <a:pt x="38" y="59"/>
                    <a:pt x="3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28994" y="4502455"/>
              <a:ext cx="1896396" cy="1535587"/>
              <a:chOff x="1143847" y="4688372"/>
              <a:chExt cx="1896396" cy="1535587"/>
            </a:xfrm>
          </p:grpSpPr>
          <p:cxnSp>
            <p:nvCxnSpPr>
              <p:cNvPr id="63" name="直接连接符 62"/>
              <p:cNvCxnSpPr/>
              <p:nvPr/>
            </p:nvCxnSpPr>
            <p:spPr>
              <a:xfrm flipV="1">
                <a:off x="2111095" y="4688372"/>
                <a:ext cx="0" cy="489285"/>
              </a:xfrm>
              <a:prstGeom prst="line">
                <a:avLst/>
              </a:prstGeom>
              <a:ln w="1397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组合 63"/>
              <p:cNvGrpSpPr/>
              <p:nvPr/>
            </p:nvGrpSpPr>
            <p:grpSpPr>
              <a:xfrm>
                <a:off x="1143847" y="5275005"/>
                <a:ext cx="1896396" cy="948954"/>
                <a:chOff x="771971" y="5275005"/>
                <a:chExt cx="1896396" cy="948954"/>
              </a:xfrm>
            </p:grpSpPr>
            <p:sp>
              <p:nvSpPr>
                <p:cNvPr id="65" name="Rectangle 24"/>
                <p:cNvSpPr>
                  <a:spLocks noChangeArrowheads="1"/>
                </p:cNvSpPr>
                <p:nvPr/>
              </p:nvSpPr>
              <p:spPr bwMode="auto">
                <a:xfrm>
                  <a:off x="771971" y="5275005"/>
                  <a:ext cx="1896396" cy="36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6299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关键技术</a:t>
                  </a:r>
                  <a:endPara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805176" y="5631746"/>
                  <a:ext cx="1829986" cy="592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ctr" defTabSz="1218565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6299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There are many variations of passages of lorem ipsum available</a:t>
                  </a:r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2734802" y="1150216"/>
            <a:ext cx="1896396" cy="3225834"/>
            <a:chOff x="2734802" y="1150216"/>
            <a:chExt cx="1896396" cy="3225834"/>
          </a:xfrm>
        </p:grpSpPr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931617" y="2846241"/>
              <a:ext cx="1519898" cy="1529809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3233709" y="3150313"/>
              <a:ext cx="915715" cy="921662"/>
            </a:xfrm>
            <a:prstGeom prst="ellipse">
              <a:avLst/>
            </a:prstGeom>
            <a:solidFill>
              <a:srgbClr val="1C629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3505588" y="3435499"/>
              <a:ext cx="371951" cy="351290"/>
            </a:xfrm>
            <a:custGeom>
              <a:avLst/>
              <a:gdLst>
                <a:gd name="T0" fmla="*/ 48 w 98"/>
                <a:gd name="T1" fmla="*/ 24 h 92"/>
                <a:gd name="T2" fmla="*/ 50 w 98"/>
                <a:gd name="T3" fmla="*/ 53 h 92"/>
                <a:gd name="T4" fmla="*/ 52 w 98"/>
                <a:gd name="T5" fmla="*/ 17 h 92"/>
                <a:gd name="T6" fmla="*/ 48 w 98"/>
                <a:gd name="T7" fmla="*/ 16 h 92"/>
                <a:gd name="T8" fmla="*/ 41 w 98"/>
                <a:gd name="T9" fmla="*/ 28 h 92"/>
                <a:gd name="T10" fmla="*/ 94 w 98"/>
                <a:gd name="T11" fmla="*/ 12 h 92"/>
                <a:gd name="T12" fmla="*/ 84 w 98"/>
                <a:gd name="T13" fmla="*/ 12 h 92"/>
                <a:gd name="T14" fmla="*/ 80 w 98"/>
                <a:gd name="T15" fmla="*/ 0 h 92"/>
                <a:gd name="T16" fmla="*/ 14 w 98"/>
                <a:gd name="T17" fmla="*/ 4 h 92"/>
                <a:gd name="T18" fmla="*/ 3 w 98"/>
                <a:gd name="T19" fmla="*/ 12 h 92"/>
                <a:gd name="T20" fmla="*/ 0 w 98"/>
                <a:gd name="T21" fmla="*/ 37 h 92"/>
                <a:gd name="T22" fmla="*/ 6 w 98"/>
                <a:gd name="T23" fmla="*/ 52 h 92"/>
                <a:gd name="T24" fmla="*/ 45 w 98"/>
                <a:gd name="T25" fmla="*/ 75 h 92"/>
                <a:gd name="T26" fmla="*/ 29 w 98"/>
                <a:gd name="T27" fmla="*/ 84 h 92"/>
                <a:gd name="T28" fmla="*/ 29 w 98"/>
                <a:gd name="T29" fmla="*/ 92 h 92"/>
                <a:gd name="T30" fmla="*/ 73 w 98"/>
                <a:gd name="T31" fmla="*/ 88 h 92"/>
                <a:gd name="T32" fmla="*/ 53 w 98"/>
                <a:gd name="T33" fmla="*/ 84 h 92"/>
                <a:gd name="T34" fmla="*/ 78 w 98"/>
                <a:gd name="T35" fmla="*/ 59 h 92"/>
                <a:gd name="T36" fmla="*/ 92 w 98"/>
                <a:gd name="T37" fmla="*/ 52 h 92"/>
                <a:gd name="T38" fmla="*/ 98 w 98"/>
                <a:gd name="T39" fmla="*/ 16 h 92"/>
                <a:gd name="T40" fmla="*/ 11 w 98"/>
                <a:gd name="T41" fmla="*/ 47 h 92"/>
                <a:gd name="T42" fmla="*/ 7 w 98"/>
                <a:gd name="T43" fmla="*/ 37 h 92"/>
                <a:gd name="T44" fmla="*/ 14 w 98"/>
                <a:gd name="T45" fmla="*/ 20 h 92"/>
                <a:gd name="T46" fmla="*/ 15 w 98"/>
                <a:gd name="T47" fmla="*/ 50 h 92"/>
                <a:gd name="T48" fmla="*/ 76 w 98"/>
                <a:gd name="T49" fmla="*/ 40 h 92"/>
                <a:gd name="T50" fmla="*/ 73 w 98"/>
                <a:gd name="T51" fmla="*/ 53 h 92"/>
                <a:gd name="T52" fmla="*/ 49 w 98"/>
                <a:gd name="T53" fmla="*/ 67 h 92"/>
                <a:gd name="T54" fmla="*/ 24 w 98"/>
                <a:gd name="T55" fmla="*/ 53 h 92"/>
                <a:gd name="T56" fmla="*/ 21 w 98"/>
                <a:gd name="T57" fmla="*/ 40 h 92"/>
                <a:gd name="T58" fmla="*/ 76 w 98"/>
                <a:gd name="T59" fmla="*/ 8 h 92"/>
                <a:gd name="T60" fmla="*/ 91 w 98"/>
                <a:gd name="T61" fmla="*/ 37 h 92"/>
                <a:gd name="T62" fmla="*/ 86 w 98"/>
                <a:gd name="T63" fmla="*/ 47 h 92"/>
                <a:gd name="T64" fmla="*/ 83 w 98"/>
                <a:gd name="T65" fmla="*/ 50 h 92"/>
                <a:gd name="T66" fmla="*/ 84 w 98"/>
                <a:gd name="T67" fmla="*/ 40 h 92"/>
                <a:gd name="T68" fmla="*/ 91 w 98"/>
                <a:gd name="T6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" h="92">
                  <a:moveTo>
                    <a:pt x="44" y="28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2"/>
                    <a:pt x="49" y="53"/>
                    <a:pt x="50" y="53"/>
                  </a:cubicBezTo>
                  <a:cubicBezTo>
                    <a:pt x="51" y="53"/>
                    <a:pt x="52" y="52"/>
                    <a:pt x="52" y="51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1" y="15"/>
                    <a:pt x="50" y="15"/>
                  </a:cubicBezTo>
                  <a:cubicBezTo>
                    <a:pt x="49" y="15"/>
                    <a:pt x="48" y="15"/>
                    <a:pt x="48" y="1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6"/>
                    <a:pt x="40" y="28"/>
                    <a:pt x="41" y="28"/>
                  </a:cubicBezTo>
                  <a:cubicBezTo>
                    <a:pt x="42" y="29"/>
                    <a:pt x="44" y="29"/>
                    <a:pt x="44" y="2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2" y="0"/>
                    <a:pt x="8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2" y="48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6"/>
                    <a:pt x="14" y="58"/>
                    <a:pt x="19" y="59"/>
                  </a:cubicBezTo>
                  <a:cubicBezTo>
                    <a:pt x="25" y="68"/>
                    <a:pt x="35" y="74"/>
                    <a:pt x="45" y="75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7" y="84"/>
                    <a:pt x="25" y="86"/>
                    <a:pt x="25" y="88"/>
                  </a:cubicBezTo>
                  <a:cubicBezTo>
                    <a:pt x="25" y="90"/>
                    <a:pt x="27" y="92"/>
                    <a:pt x="29" y="92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71" y="92"/>
                    <a:pt x="73" y="90"/>
                    <a:pt x="73" y="88"/>
                  </a:cubicBezTo>
                  <a:cubicBezTo>
                    <a:pt x="73" y="86"/>
                    <a:pt x="71" y="84"/>
                    <a:pt x="6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63" y="74"/>
                    <a:pt x="73" y="68"/>
                    <a:pt x="78" y="59"/>
                  </a:cubicBezTo>
                  <a:cubicBezTo>
                    <a:pt x="84" y="58"/>
                    <a:pt x="88" y="56"/>
                    <a:pt x="92" y="53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6" y="48"/>
                    <a:pt x="98" y="43"/>
                    <a:pt x="98" y="37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8" y="14"/>
                    <a:pt x="96" y="12"/>
                    <a:pt x="94" y="12"/>
                  </a:cubicBezTo>
                  <a:close/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9" y="44"/>
                    <a:pt x="7" y="41"/>
                    <a:pt x="7" y="3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4"/>
                    <a:pt x="14" y="47"/>
                    <a:pt x="15" y="50"/>
                  </a:cubicBezTo>
                  <a:cubicBezTo>
                    <a:pt x="14" y="49"/>
                    <a:pt x="12" y="48"/>
                    <a:pt x="11" y="47"/>
                  </a:cubicBezTo>
                  <a:close/>
                  <a:moveTo>
                    <a:pt x="76" y="40"/>
                  </a:moveTo>
                  <a:cubicBezTo>
                    <a:pt x="76" y="40"/>
                    <a:pt x="76" y="40"/>
                    <a:pt x="76" y="40"/>
                  </a:cubicBezTo>
                  <a:cubicBezTo>
                    <a:pt x="76" y="45"/>
                    <a:pt x="75" y="49"/>
                    <a:pt x="73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9" y="62"/>
                    <a:pt x="59" y="67"/>
                    <a:pt x="49" y="67"/>
                  </a:cubicBezTo>
                  <a:cubicBezTo>
                    <a:pt x="39" y="67"/>
                    <a:pt x="29" y="62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2" y="49"/>
                    <a:pt x="21" y="45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6" y="40"/>
                    <a:pt x="76" y="40"/>
                    <a:pt x="76" y="40"/>
                  </a:cubicBezTo>
                  <a:close/>
                  <a:moveTo>
                    <a:pt x="91" y="37"/>
                  </a:moveTo>
                  <a:cubicBezTo>
                    <a:pt x="91" y="37"/>
                    <a:pt x="91" y="37"/>
                    <a:pt x="91" y="37"/>
                  </a:cubicBezTo>
                  <a:cubicBezTo>
                    <a:pt x="91" y="41"/>
                    <a:pt x="89" y="44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4" y="49"/>
                    <a:pt x="83" y="50"/>
                  </a:cubicBezTo>
                  <a:cubicBezTo>
                    <a:pt x="84" y="47"/>
                    <a:pt x="84" y="44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37"/>
                    <a:pt x="91" y="37"/>
                    <a:pt x="91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2734802" y="1150216"/>
              <a:ext cx="1896396" cy="1608755"/>
              <a:chOff x="4582192" y="824936"/>
              <a:chExt cx="1896396" cy="1608755"/>
            </a:xfrm>
          </p:grpSpPr>
          <p:cxnSp>
            <p:nvCxnSpPr>
              <p:cNvPr id="68" name="直接连接符 67"/>
              <p:cNvCxnSpPr/>
              <p:nvPr/>
            </p:nvCxnSpPr>
            <p:spPr>
              <a:xfrm flipV="1">
                <a:off x="5530390" y="1944406"/>
                <a:ext cx="0" cy="489285"/>
              </a:xfrm>
              <a:prstGeom prst="line">
                <a:avLst/>
              </a:prstGeom>
              <a:ln w="1397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/>
              <p:cNvGrpSpPr/>
              <p:nvPr/>
            </p:nvGrpSpPr>
            <p:grpSpPr>
              <a:xfrm>
                <a:off x="4582192" y="824936"/>
                <a:ext cx="1896396" cy="948954"/>
                <a:chOff x="771971" y="5275005"/>
                <a:chExt cx="1896396" cy="948954"/>
              </a:xfrm>
            </p:grpSpPr>
            <p:sp>
              <p:nvSpPr>
                <p:cNvPr id="70" name="Rectangle 24"/>
                <p:cNvSpPr>
                  <a:spLocks noChangeArrowheads="1"/>
                </p:cNvSpPr>
                <p:nvPr/>
              </p:nvSpPr>
              <p:spPr bwMode="auto">
                <a:xfrm>
                  <a:off x="771971" y="5275005"/>
                  <a:ext cx="1896396" cy="36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6299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关键技术</a:t>
                  </a:r>
                  <a:endPara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1" name="Rectangle 24"/>
                <p:cNvSpPr>
                  <a:spLocks noChangeArrowheads="1"/>
                </p:cNvSpPr>
                <p:nvPr/>
              </p:nvSpPr>
              <p:spPr bwMode="auto">
                <a:xfrm>
                  <a:off x="805176" y="5631746"/>
                  <a:ext cx="1829986" cy="592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ctr" defTabSz="1218565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6299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There are many variations of passages of lorem ipsum available</a:t>
                  </a: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5958340" y="1150216"/>
            <a:ext cx="1896396" cy="3225834"/>
            <a:chOff x="5958340" y="1150216"/>
            <a:chExt cx="1896396" cy="3225834"/>
          </a:xfrm>
        </p:grpSpPr>
        <p:sp>
          <p:nvSpPr>
            <p:cNvPr id="31" name="Freeform 17"/>
            <p:cNvSpPr>
              <a:spLocks noEditPoints="1"/>
            </p:cNvSpPr>
            <p:nvPr/>
          </p:nvSpPr>
          <p:spPr bwMode="auto">
            <a:xfrm>
              <a:off x="6146592" y="2846241"/>
              <a:ext cx="1519898" cy="1529809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Oval 18"/>
            <p:cNvSpPr>
              <a:spLocks noChangeArrowheads="1"/>
            </p:cNvSpPr>
            <p:nvPr/>
          </p:nvSpPr>
          <p:spPr bwMode="auto">
            <a:xfrm>
              <a:off x="6448682" y="3150313"/>
              <a:ext cx="915715" cy="921662"/>
            </a:xfrm>
            <a:prstGeom prst="ellipse">
              <a:avLst/>
            </a:prstGeom>
            <a:solidFill>
              <a:srgbClr val="1C629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705458" y="3409057"/>
              <a:ext cx="402160" cy="404171"/>
            </a:xfrm>
            <a:custGeom>
              <a:avLst/>
              <a:gdLst>
                <a:gd name="T0" fmla="*/ 83 w 106"/>
                <a:gd name="T1" fmla="*/ 53 h 106"/>
                <a:gd name="T2" fmla="*/ 104 w 106"/>
                <a:gd name="T3" fmla="*/ 22 h 106"/>
                <a:gd name="T4" fmla="*/ 72 w 106"/>
                <a:gd name="T5" fmla="*/ 4 h 106"/>
                <a:gd name="T6" fmla="*/ 31 w 106"/>
                <a:gd name="T7" fmla="*/ 2 h 106"/>
                <a:gd name="T8" fmla="*/ 2 w 106"/>
                <a:gd name="T9" fmla="*/ 26 h 106"/>
                <a:gd name="T10" fmla="*/ 23 w 106"/>
                <a:gd name="T11" fmla="*/ 53 h 106"/>
                <a:gd name="T12" fmla="*/ 1 w 106"/>
                <a:gd name="T13" fmla="*/ 77 h 106"/>
                <a:gd name="T14" fmla="*/ 5 w 106"/>
                <a:gd name="T15" fmla="*/ 105 h 106"/>
                <a:gd name="T16" fmla="*/ 32 w 106"/>
                <a:gd name="T17" fmla="*/ 104 h 106"/>
                <a:gd name="T18" fmla="*/ 74 w 106"/>
                <a:gd name="T19" fmla="*/ 104 h 106"/>
                <a:gd name="T20" fmla="*/ 80 w 106"/>
                <a:gd name="T21" fmla="*/ 104 h 106"/>
                <a:gd name="T22" fmla="*/ 104 w 106"/>
                <a:gd name="T23" fmla="*/ 75 h 106"/>
                <a:gd name="T24" fmla="*/ 77 w 106"/>
                <a:gd name="T25" fmla="*/ 9 h 106"/>
                <a:gd name="T26" fmla="*/ 96 w 106"/>
                <a:gd name="T27" fmla="*/ 24 h 106"/>
                <a:gd name="T28" fmla="*/ 90 w 106"/>
                <a:gd name="T29" fmla="*/ 36 h 106"/>
                <a:gd name="T30" fmla="*/ 85 w 106"/>
                <a:gd name="T31" fmla="*/ 31 h 106"/>
                <a:gd name="T32" fmla="*/ 85 w 106"/>
                <a:gd name="T33" fmla="*/ 31 h 106"/>
                <a:gd name="T34" fmla="*/ 75 w 106"/>
                <a:gd name="T35" fmla="*/ 21 h 106"/>
                <a:gd name="T36" fmla="*/ 75 w 106"/>
                <a:gd name="T37" fmla="*/ 21 h 106"/>
                <a:gd name="T38" fmla="*/ 75 w 106"/>
                <a:gd name="T39" fmla="*/ 21 h 106"/>
                <a:gd name="T40" fmla="*/ 75 w 106"/>
                <a:gd name="T41" fmla="*/ 20 h 106"/>
                <a:gd name="T42" fmla="*/ 77 w 106"/>
                <a:gd name="T43" fmla="*/ 9 h 106"/>
                <a:gd name="T44" fmla="*/ 80 w 106"/>
                <a:gd name="T45" fmla="*/ 33 h 106"/>
                <a:gd name="T46" fmla="*/ 15 w 106"/>
                <a:gd name="T47" fmla="*/ 84 h 106"/>
                <a:gd name="T48" fmla="*/ 80 w 106"/>
                <a:gd name="T49" fmla="*/ 33 h 106"/>
                <a:gd name="T50" fmla="*/ 10 w 106"/>
                <a:gd name="T51" fmla="*/ 29 h 106"/>
                <a:gd name="T52" fmla="*/ 32 w 106"/>
                <a:gd name="T53" fmla="*/ 14 h 106"/>
                <a:gd name="T54" fmla="*/ 25 w 106"/>
                <a:gd name="T55" fmla="*/ 24 h 106"/>
                <a:gd name="T56" fmla="*/ 35 w 106"/>
                <a:gd name="T57" fmla="*/ 17 h 106"/>
                <a:gd name="T58" fmla="*/ 37 w 106"/>
                <a:gd name="T59" fmla="*/ 26 h 106"/>
                <a:gd name="T60" fmla="*/ 41 w 106"/>
                <a:gd name="T61" fmla="*/ 29 h 106"/>
                <a:gd name="T62" fmla="*/ 47 w 106"/>
                <a:gd name="T63" fmla="*/ 29 h 106"/>
                <a:gd name="T64" fmla="*/ 10 w 106"/>
                <a:gd name="T65" fmla="*/ 29 h 106"/>
                <a:gd name="T66" fmla="*/ 67 w 106"/>
                <a:gd name="T67" fmla="*/ 19 h 106"/>
                <a:gd name="T68" fmla="*/ 12 w 106"/>
                <a:gd name="T69" fmla="*/ 80 h 106"/>
                <a:gd name="T70" fmla="*/ 67 w 106"/>
                <a:gd name="T71" fmla="*/ 19 h 106"/>
                <a:gd name="T72" fmla="*/ 8 w 106"/>
                <a:gd name="T73" fmla="*/ 98 h 106"/>
                <a:gd name="T74" fmla="*/ 22 w 106"/>
                <a:gd name="T75" fmla="*/ 98 h 106"/>
                <a:gd name="T76" fmla="*/ 28 w 106"/>
                <a:gd name="T77" fmla="*/ 97 h 106"/>
                <a:gd name="T78" fmla="*/ 25 w 106"/>
                <a:gd name="T79" fmla="*/ 94 h 106"/>
                <a:gd name="T80" fmla="*/ 86 w 106"/>
                <a:gd name="T81" fmla="*/ 39 h 106"/>
                <a:gd name="T82" fmla="*/ 77 w 106"/>
                <a:gd name="T83" fmla="*/ 96 h 106"/>
                <a:gd name="T84" fmla="*/ 59 w 106"/>
                <a:gd name="T85" fmla="*/ 77 h 106"/>
                <a:gd name="T86" fmla="*/ 81 w 106"/>
                <a:gd name="T87" fmla="*/ 62 h 106"/>
                <a:gd name="T88" fmla="*/ 77 w 106"/>
                <a:gd name="T89" fmla="*/ 69 h 106"/>
                <a:gd name="T90" fmla="*/ 84 w 106"/>
                <a:gd name="T91" fmla="*/ 66 h 106"/>
                <a:gd name="T92" fmla="*/ 83 w 106"/>
                <a:gd name="T93" fmla="*/ 78 h 106"/>
                <a:gd name="T94" fmla="*/ 86 w 106"/>
                <a:gd name="T95" fmla="*/ 81 h 106"/>
                <a:gd name="T96" fmla="*/ 96 w 106"/>
                <a:gd name="T97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06">
                  <a:moveTo>
                    <a:pt x="104" y="75"/>
                  </a:moveTo>
                  <a:cubicBezTo>
                    <a:pt x="83" y="53"/>
                    <a:pt x="83" y="53"/>
                    <a:pt x="83" y="5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5" y="31"/>
                    <a:pt x="106" y="27"/>
                    <a:pt x="104" y="22"/>
                  </a:cubicBezTo>
                  <a:cubicBezTo>
                    <a:pt x="102" y="17"/>
                    <a:pt x="92" y="9"/>
                    <a:pt x="87" y="4"/>
                  </a:cubicBezTo>
                  <a:cubicBezTo>
                    <a:pt x="83" y="0"/>
                    <a:pt x="76" y="0"/>
                    <a:pt x="72" y="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27" y="1"/>
                    <a:pt x="26" y="2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8"/>
                    <a:pt x="0" y="30"/>
                    <a:pt x="2" y="31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5"/>
                    <a:pt x="1" y="76"/>
                    <a:pt x="1" y="77"/>
                  </a:cubicBezTo>
                  <a:cubicBezTo>
                    <a:pt x="1" y="85"/>
                    <a:pt x="1" y="93"/>
                    <a:pt x="1" y="101"/>
                  </a:cubicBezTo>
                  <a:cubicBezTo>
                    <a:pt x="1" y="103"/>
                    <a:pt x="2" y="105"/>
                    <a:pt x="5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30" y="105"/>
                    <a:pt x="31" y="105"/>
                    <a:pt x="32" y="10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6" y="106"/>
                    <a:pt x="78" y="106"/>
                    <a:pt x="80" y="104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5" y="79"/>
                    <a:pt x="105" y="76"/>
                    <a:pt x="104" y="75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8" y="8"/>
                    <a:pt x="80" y="8"/>
                    <a:pt x="82" y="9"/>
                  </a:cubicBezTo>
                  <a:cubicBezTo>
                    <a:pt x="87" y="14"/>
                    <a:pt x="92" y="19"/>
                    <a:pt x="96" y="24"/>
                  </a:cubicBezTo>
                  <a:cubicBezTo>
                    <a:pt x="98" y="26"/>
                    <a:pt x="98" y="28"/>
                    <a:pt x="96" y="29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33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61" y="52"/>
                    <a:pt x="42" y="72"/>
                    <a:pt x="22" y="91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6" y="28"/>
                    <a:pt x="78" y="30"/>
                    <a:pt x="80" y="33"/>
                  </a:cubicBezTo>
                  <a:close/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1"/>
                    <a:pt x="25" y="23"/>
                    <a:pt x="25" y="24"/>
                  </a:cubicBezTo>
                  <a:cubicBezTo>
                    <a:pt x="26" y="24"/>
                    <a:pt x="28" y="24"/>
                    <a:pt x="29" y="24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7"/>
                    <a:pt x="36" y="28"/>
                    <a:pt x="37" y="29"/>
                  </a:cubicBezTo>
                  <a:cubicBezTo>
                    <a:pt x="38" y="30"/>
                    <a:pt x="40" y="30"/>
                    <a:pt x="41" y="29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67" y="19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67" y="19"/>
                    <a:pt x="67" y="19"/>
                    <a:pt x="67" y="19"/>
                  </a:cubicBezTo>
                  <a:close/>
                  <a:moveTo>
                    <a:pt x="8" y="98"/>
                  </a:moveTo>
                  <a:cubicBezTo>
                    <a:pt x="8" y="98"/>
                    <a:pt x="8" y="98"/>
                    <a:pt x="8" y="9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8" y="98"/>
                    <a:pt x="8" y="98"/>
                    <a:pt x="8" y="98"/>
                  </a:cubicBezTo>
                  <a:close/>
                  <a:moveTo>
                    <a:pt x="28" y="97"/>
                  </a:moveTo>
                  <a:cubicBezTo>
                    <a:pt x="28" y="97"/>
                    <a:pt x="28" y="97"/>
                    <a:pt x="28" y="97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45" y="75"/>
                    <a:pt x="64" y="55"/>
                    <a:pt x="84" y="3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28" y="97"/>
                    <a:pt x="28" y="97"/>
                    <a:pt x="28" y="97"/>
                  </a:cubicBezTo>
                  <a:close/>
                  <a:moveTo>
                    <a:pt x="77" y="96"/>
                  </a:moveTo>
                  <a:cubicBezTo>
                    <a:pt x="77" y="96"/>
                    <a:pt x="77" y="96"/>
                    <a:pt x="77" y="96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67"/>
                    <a:pt x="77" y="68"/>
                    <a:pt x="77" y="69"/>
                  </a:cubicBezTo>
                  <a:cubicBezTo>
                    <a:pt x="78" y="70"/>
                    <a:pt x="80" y="70"/>
                    <a:pt x="81" y="6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71"/>
                    <a:pt x="89" y="71"/>
                    <a:pt x="89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2" y="78"/>
                    <a:pt x="82" y="80"/>
                    <a:pt x="83" y="81"/>
                  </a:cubicBezTo>
                  <a:cubicBezTo>
                    <a:pt x="84" y="82"/>
                    <a:pt x="85" y="82"/>
                    <a:pt x="86" y="81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77" y="96"/>
                    <a:pt x="77" y="96"/>
                    <a:pt x="77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5958340" y="1150216"/>
              <a:ext cx="1896396" cy="1608755"/>
              <a:chOff x="4582192" y="824936"/>
              <a:chExt cx="1896396" cy="1608755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V="1">
                <a:off x="5530390" y="1944406"/>
                <a:ext cx="0" cy="489285"/>
              </a:xfrm>
              <a:prstGeom prst="line">
                <a:avLst/>
              </a:prstGeom>
              <a:ln w="1397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组合 74"/>
              <p:cNvGrpSpPr/>
              <p:nvPr/>
            </p:nvGrpSpPr>
            <p:grpSpPr>
              <a:xfrm>
                <a:off x="4582192" y="824936"/>
                <a:ext cx="1896396" cy="948954"/>
                <a:chOff x="771971" y="5275005"/>
                <a:chExt cx="1896396" cy="948954"/>
              </a:xfrm>
            </p:grpSpPr>
            <p:sp>
              <p:nvSpPr>
                <p:cNvPr id="76" name="Rectangle 24"/>
                <p:cNvSpPr>
                  <a:spLocks noChangeArrowheads="1"/>
                </p:cNvSpPr>
                <p:nvPr/>
              </p:nvSpPr>
              <p:spPr bwMode="auto">
                <a:xfrm>
                  <a:off x="771971" y="5275005"/>
                  <a:ext cx="1896396" cy="36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6299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关键技术</a:t>
                  </a:r>
                  <a:endPara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Rectangle 24"/>
                <p:cNvSpPr>
                  <a:spLocks noChangeArrowheads="1"/>
                </p:cNvSpPr>
                <p:nvPr/>
              </p:nvSpPr>
              <p:spPr bwMode="auto">
                <a:xfrm>
                  <a:off x="805176" y="5631746"/>
                  <a:ext cx="1829986" cy="592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ctr" defTabSz="1218565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6299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There are many variations of passages of lorem ipsum available</a:t>
                  </a:r>
                </a:p>
              </p:txBody>
            </p:sp>
          </p:grpSp>
        </p:grpSp>
      </p:grpSp>
      <p:grpSp>
        <p:nvGrpSpPr>
          <p:cNvPr id="17" name="组合 16"/>
          <p:cNvGrpSpPr/>
          <p:nvPr/>
        </p:nvGrpSpPr>
        <p:grpSpPr>
          <a:xfrm>
            <a:off x="9136809" y="1150216"/>
            <a:ext cx="1904350" cy="3342927"/>
            <a:chOff x="9136809" y="1150216"/>
            <a:chExt cx="1904350" cy="3342927"/>
          </a:xfrm>
        </p:grpSpPr>
        <p:sp>
          <p:nvSpPr>
            <p:cNvPr id="37" name="Freeform 10"/>
            <p:cNvSpPr>
              <a:spLocks noEditPoints="1"/>
            </p:cNvSpPr>
            <p:nvPr/>
          </p:nvSpPr>
          <p:spPr bwMode="auto">
            <a:xfrm>
              <a:off x="9340010" y="2846241"/>
              <a:ext cx="1519898" cy="1529809"/>
            </a:xfrm>
            <a:custGeom>
              <a:avLst/>
              <a:gdLst>
                <a:gd name="T0" fmla="*/ 373 w 402"/>
                <a:gd name="T1" fmla="*/ 209 h 402"/>
                <a:gd name="T2" fmla="*/ 372 w 402"/>
                <a:gd name="T3" fmla="*/ 190 h 402"/>
                <a:gd name="T4" fmla="*/ 401 w 402"/>
                <a:gd name="T5" fmla="*/ 170 h 402"/>
                <a:gd name="T6" fmla="*/ 389 w 402"/>
                <a:gd name="T7" fmla="*/ 124 h 402"/>
                <a:gd name="T8" fmla="*/ 353 w 402"/>
                <a:gd name="T9" fmla="*/ 123 h 402"/>
                <a:gd name="T10" fmla="*/ 344 w 402"/>
                <a:gd name="T11" fmla="*/ 107 h 402"/>
                <a:gd name="T12" fmla="*/ 360 w 402"/>
                <a:gd name="T13" fmla="*/ 74 h 402"/>
                <a:gd name="T14" fmla="*/ 325 w 402"/>
                <a:gd name="T15" fmla="*/ 41 h 402"/>
                <a:gd name="T16" fmla="*/ 293 w 402"/>
                <a:gd name="T17" fmla="*/ 57 h 402"/>
                <a:gd name="T18" fmla="*/ 277 w 402"/>
                <a:gd name="T19" fmla="*/ 48 h 402"/>
                <a:gd name="T20" fmla="*/ 275 w 402"/>
                <a:gd name="T21" fmla="*/ 12 h 402"/>
                <a:gd name="T22" fmla="*/ 251 w 402"/>
                <a:gd name="T23" fmla="*/ 6 h 402"/>
                <a:gd name="T24" fmla="*/ 228 w 402"/>
                <a:gd name="T25" fmla="*/ 0 h 402"/>
                <a:gd name="T26" fmla="*/ 209 w 402"/>
                <a:gd name="T27" fmla="*/ 30 h 402"/>
                <a:gd name="T28" fmla="*/ 190 w 402"/>
                <a:gd name="T29" fmla="*/ 30 h 402"/>
                <a:gd name="T30" fmla="*/ 170 w 402"/>
                <a:gd name="T31" fmla="*/ 1 h 402"/>
                <a:gd name="T32" fmla="*/ 124 w 402"/>
                <a:gd name="T33" fmla="*/ 13 h 402"/>
                <a:gd name="T34" fmla="*/ 122 w 402"/>
                <a:gd name="T35" fmla="*/ 49 h 402"/>
                <a:gd name="T36" fmla="*/ 106 w 402"/>
                <a:gd name="T37" fmla="*/ 59 h 402"/>
                <a:gd name="T38" fmla="*/ 74 w 402"/>
                <a:gd name="T39" fmla="*/ 43 h 402"/>
                <a:gd name="T40" fmla="*/ 41 w 402"/>
                <a:gd name="T41" fmla="*/ 77 h 402"/>
                <a:gd name="T42" fmla="*/ 56 w 402"/>
                <a:gd name="T43" fmla="*/ 109 h 402"/>
                <a:gd name="T44" fmla="*/ 47 w 402"/>
                <a:gd name="T45" fmla="*/ 126 h 402"/>
                <a:gd name="T46" fmla="*/ 12 w 402"/>
                <a:gd name="T47" fmla="*/ 128 h 402"/>
                <a:gd name="T48" fmla="*/ 6 w 402"/>
                <a:gd name="T49" fmla="*/ 151 h 402"/>
                <a:gd name="T50" fmla="*/ 0 w 402"/>
                <a:gd name="T51" fmla="*/ 174 h 402"/>
                <a:gd name="T52" fmla="*/ 30 w 402"/>
                <a:gd name="T53" fmla="*/ 194 h 402"/>
                <a:gd name="T54" fmla="*/ 30 w 402"/>
                <a:gd name="T55" fmla="*/ 212 h 402"/>
                <a:gd name="T56" fmla="*/ 0 w 402"/>
                <a:gd name="T57" fmla="*/ 233 h 402"/>
                <a:gd name="T58" fmla="*/ 13 w 402"/>
                <a:gd name="T59" fmla="*/ 279 h 402"/>
                <a:gd name="T60" fmla="*/ 49 w 402"/>
                <a:gd name="T61" fmla="*/ 280 h 402"/>
                <a:gd name="T62" fmla="*/ 59 w 402"/>
                <a:gd name="T63" fmla="*/ 296 h 402"/>
                <a:gd name="T64" fmla="*/ 43 w 402"/>
                <a:gd name="T65" fmla="*/ 328 h 402"/>
                <a:gd name="T66" fmla="*/ 77 w 402"/>
                <a:gd name="T67" fmla="*/ 362 h 402"/>
                <a:gd name="T68" fmla="*/ 109 w 402"/>
                <a:gd name="T69" fmla="*/ 345 h 402"/>
                <a:gd name="T70" fmla="*/ 125 w 402"/>
                <a:gd name="T71" fmla="*/ 355 h 402"/>
                <a:gd name="T72" fmla="*/ 128 w 402"/>
                <a:gd name="T73" fmla="*/ 390 h 402"/>
                <a:gd name="T74" fmla="*/ 150 w 402"/>
                <a:gd name="T75" fmla="*/ 396 h 402"/>
                <a:gd name="T76" fmla="*/ 174 w 402"/>
                <a:gd name="T77" fmla="*/ 402 h 402"/>
                <a:gd name="T78" fmla="*/ 194 w 402"/>
                <a:gd name="T79" fmla="*/ 373 h 402"/>
                <a:gd name="T80" fmla="*/ 212 w 402"/>
                <a:gd name="T81" fmla="*/ 372 h 402"/>
                <a:gd name="T82" fmla="*/ 232 w 402"/>
                <a:gd name="T83" fmla="*/ 402 h 402"/>
                <a:gd name="T84" fmla="*/ 278 w 402"/>
                <a:gd name="T85" fmla="*/ 389 h 402"/>
                <a:gd name="T86" fmla="*/ 280 w 402"/>
                <a:gd name="T87" fmla="*/ 353 h 402"/>
                <a:gd name="T88" fmla="*/ 296 w 402"/>
                <a:gd name="T89" fmla="*/ 344 h 402"/>
                <a:gd name="T90" fmla="*/ 328 w 402"/>
                <a:gd name="T91" fmla="*/ 360 h 402"/>
                <a:gd name="T92" fmla="*/ 362 w 402"/>
                <a:gd name="T93" fmla="*/ 326 h 402"/>
                <a:gd name="T94" fmla="*/ 345 w 402"/>
                <a:gd name="T95" fmla="*/ 294 h 402"/>
                <a:gd name="T96" fmla="*/ 354 w 402"/>
                <a:gd name="T97" fmla="*/ 277 h 402"/>
                <a:gd name="T98" fmla="*/ 390 w 402"/>
                <a:gd name="T99" fmla="*/ 275 h 402"/>
                <a:gd name="T100" fmla="*/ 396 w 402"/>
                <a:gd name="T101" fmla="*/ 251 h 402"/>
                <a:gd name="T102" fmla="*/ 402 w 402"/>
                <a:gd name="T103" fmla="*/ 229 h 402"/>
                <a:gd name="T104" fmla="*/ 373 w 402"/>
                <a:gd name="T105" fmla="*/ 209 h 402"/>
                <a:gd name="T106" fmla="*/ 373 w 402"/>
                <a:gd name="T107" fmla="*/ 209 h 402"/>
                <a:gd name="T108" fmla="*/ 166 w 402"/>
                <a:gd name="T109" fmla="*/ 335 h 402"/>
                <a:gd name="T110" fmla="*/ 67 w 402"/>
                <a:gd name="T111" fmla="*/ 167 h 402"/>
                <a:gd name="T112" fmla="*/ 235 w 402"/>
                <a:gd name="T113" fmla="*/ 68 h 402"/>
                <a:gd name="T114" fmla="*/ 335 w 402"/>
                <a:gd name="T115" fmla="*/ 236 h 402"/>
                <a:gd name="T116" fmla="*/ 166 w 402"/>
                <a:gd name="T117" fmla="*/ 33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02">
                  <a:moveTo>
                    <a:pt x="373" y="209"/>
                  </a:moveTo>
                  <a:cubicBezTo>
                    <a:pt x="373" y="203"/>
                    <a:pt x="373" y="197"/>
                    <a:pt x="372" y="190"/>
                  </a:cubicBezTo>
                  <a:cubicBezTo>
                    <a:pt x="401" y="170"/>
                    <a:pt x="401" y="170"/>
                    <a:pt x="401" y="170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351" y="117"/>
                    <a:pt x="347" y="111"/>
                    <a:pt x="344" y="10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88" y="54"/>
                    <a:pt x="282" y="51"/>
                    <a:pt x="277" y="48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3" y="30"/>
                    <a:pt x="196" y="30"/>
                    <a:pt x="190" y="30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6" y="52"/>
                    <a:pt x="111" y="55"/>
                    <a:pt x="106" y="59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3" y="114"/>
                    <a:pt x="50" y="120"/>
                    <a:pt x="47" y="126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0" y="200"/>
                    <a:pt x="30" y="206"/>
                    <a:pt x="30" y="21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52" y="286"/>
                    <a:pt x="55" y="291"/>
                    <a:pt x="59" y="296"/>
                  </a:cubicBezTo>
                  <a:cubicBezTo>
                    <a:pt x="43" y="328"/>
                    <a:pt x="43" y="328"/>
                    <a:pt x="43" y="328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14" y="349"/>
                    <a:pt x="119" y="352"/>
                    <a:pt x="125" y="355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50" y="396"/>
                    <a:pt x="150" y="396"/>
                    <a:pt x="150" y="396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94" y="373"/>
                    <a:pt x="194" y="373"/>
                    <a:pt x="194" y="373"/>
                  </a:cubicBezTo>
                  <a:cubicBezTo>
                    <a:pt x="200" y="373"/>
                    <a:pt x="206" y="373"/>
                    <a:pt x="212" y="372"/>
                  </a:cubicBezTo>
                  <a:cubicBezTo>
                    <a:pt x="232" y="402"/>
                    <a:pt x="232" y="402"/>
                    <a:pt x="232" y="402"/>
                  </a:cubicBezTo>
                  <a:cubicBezTo>
                    <a:pt x="278" y="389"/>
                    <a:pt x="278" y="389"/>
                    <a:pt x="278" y="389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85" y="351"/>
                    <a:pt x="291" y="348"/>
                    <a:pt x="296" y="344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62" y="326"/>
                    <a:pt x="362" y="326"/>
                    <a:pt x="362" y="326"/>
                  </a:cubicBezTo>
                  <a:cubicBezTo>
                    <a:pt x="345" y="294"/>
                    <a:pt x="345" y="294"/>
                    <a:pt x="345" y="294"/>
                  </a:cubicBezTo>
                  <a:cubicBezTo>
                    <a:pt x="349" y="289"/>
                    <a:pt x="352" y="283"/>
                    <a:pt x="354" y="277"/>
                  </a:cubicBezTo>
                  <a:cubicBezTo>
                    <a:pt x="390" y="275"/>
                    <a:pt x="390" y="275"/>
                    <a:pt x="390" y="275"/>
                  </a:cubicBezTo>
                  <a:cubicBezTo>
                    <a:pt x="396" y="251"/>
                    <a:pt x="396" y="251"/>
                    <a:pt x="396" y="251"/>
                  </a:cubicBezTo>
                  <a:cubicBezTo>
                    <a:pt x="402" y="229"/>
                    <a:pt x="402" y="229"/>
                    <a:pt x="402" y="229"/>
                  </a:cubicBezTo>
                  <a:cubicBezTo>
                    <a:pt x="373" y="209"/>
                    <a:pt x="373" y="209"/>
                    <a:pt x="373" y="209"/>
                  </a:cubicBezTo>
                  <a:cubicBezTo>
                    <a:pt x="373" y="209"/>
                    <a:pt x="373" y="209"/>
                    <a:pt x="373" y="209"/>
                  </a:cubicBezTo>
                  <a:close/>
                  <a:moveTo>
                    <a:pt x="166" y="335"/>
                  </a:moveTo>
                  <a:cubicBezTo>
                    <a:pt x="93" y="316"/>
                    <a:pt x="48" y="241"/>
                    <a:pt x="67" y="167"/>
                  </a:cubicBezTo>
                  <a:cubicBezTo>
                    <a:pt x="87" y="93"/>
                    <a:pt x="162" y="49"/>
                    <a:pt x="235" y="68"/>
                  </a:cubicBezTo>
                  <a:cubicBezTo>
                    <a:pt x="309" y="87"/>
                    <a:pt x="354" y="162"/>
                    <a:pt x="335" y="236"/>
                  </a:cubicBezTo>
                  <a:cubicBezTo>
                    <a:pt x="316" y="310"/>
                    <a:pt x="241" y="354"/>
                    <a:pt x="166" y="3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10429424" y="3790565"/>
              <a:ext cx="611735" cy="702578"/>
            </a:xfrm>
            <a:custGeom>
              <a:avLst/>
              <a:gdLst>
                <a:gd name="T0" fmla="*/ 0 w 162"/>
                <a:gd name="T1" fmla="*/ 185 h 185"/>
                <a:gd name="T2" fmla="*/ 66 w 162"/>
                <a:gd name="T3" fmla="*/ 171 h 185"/>
                <a:gd name="T4" fmla="*/ 60 w 162"/>
                <a:gd name="T5" fmla="*/ 160 h 185"/>
                <a:gd name="T6" fmla="*/ 161 w 162"/>
                <a:gd name="T7" fmla="*/ 8 h 185"/>
                <a:gd name="T8" fmla="*/ 156 w 162"/>
                <a:gd name="T9" fmla="*/ 0 h 185"/>
                <a:gd name="T10" fmla="*/ 155 w 162"/>
                <a:gd name="T11" fmla="*/ 0 h 185"/>
                <a:gd name="T12" fmla="*/ 149 w 162"/>
                <a:gd name="T13" fmla="*/ 5 h 185"/>
                <a:gd name="T14" fmla="*/ 54 w 162"/>
                <a:gd name="T15" fmla="*/ 149 h 185"/>
                <a:gd name="T16" fmla="*/ 50 w 162"/>
                <a:gd name="T17" fmla="*/ 140 h 185"/>
                <a:gd name="T18" fmla="*/ 0 w 162"/>
                <a:gd name="T1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85">
                  <a:moveTo>
                    <a:pt x="0" y="185"/>
                  </a:moveTo>
                  <a:cubicBezTo>
                    <a:pt x="66" y="171"/>
                    <a:pt x="66" y="171"/>
                    <a:pt x="66" y="171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111" y="124"/>
                    <a:pt x="147" y="69"/>
                    <a:pt x="161" y="8"/>
                  </a:cubicBezTo>
                  <a:cubicBezTo>
                    <a:pt x="162" y="4"/>
                    <a:pt x="159" y="1"/>
                    <a:pt x="156" y="0"/>
                  </a:cubicBezTo>
                  <a:cubicBezTo>
                    <a:pt x="156" y="0"/>
                    <a:pt x="155" y="0"/>
                    <a:pt x="155" y="0"/>
                  </a:cubicBezTo>
                  <a:cubicBezTo>
                    <a:pt x="152" y="0"/>
                    <a:pt x="150" y="2"/>
                    <a:pt x="149" y="5"/>
                  </a:cubicBezTo>
                  <a:cubicBezTo>
                    <a:pt x="136" y="63"/>
                    <a:pt x="102" y="114"/>
                    <a:pt x="54" y="149"/>
                  </a:cubicBezTo>
                  <a:cubicBezTo>
                    <a:pt x="50" y="140"/>
                    <a:pt x="50" y="140"/>
                    <a:pt x="50" y="140"/>
                  </a:cubicBezTo>
                  <a:lnTo>
                    <a:pt x="0" y="18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Oval 12"/>
            <p:cNvSpPr>
              <a:spLocks noChangeArrowheads="1"/>
            </p:cNvSpPr>
            <p:nvPr/>
          </p:nvSpPr>
          <p:spPr bwMode="auto">
            <a:xfrm>
              <a:off x="9642101" y="3150313"/>
              <a:ext cx="915715" cy="921662"/>
            </a:xfrm>
            <a:prstGeom prst="ellipse">
              <a:avLst/>
            </a:prstGeom>
            <a:solidFill>
              <a:srgbClr val="1C629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21"/>
            <p:cNvSpPr>
              <a:spLocks noEditPoints="1"/>
            </p:cNvSpPr>
            <p:nvPr/>
          </p:nvSpPr>
          <p:spPr bwMode="auto">
            <a:xfrm>
              <a:off x="9925310" y="3439275"/>
              <a:ext cx="339853" cy="347512"/>
            </a:xfrm>
            <a:custGeom>
              <a:avLst/>
              <a:gdLst>
                <a:gd name="T0" fmla="*/ 26 w 90"/>
                <a:gd name="T1" fmla="*/ 19 h 91"/>
                <a:gd name="T2" fmla="*/ 19 w 90"/>
                <a:gd name="T3" fmla="*/ 26 h 91"/>
                <a:gd name="T4" fmla="*/ 18 w 90"/>
                <a:gd name="T5" fmla="*/ 34 h 91"/>
                <a:gd name="T6" fmla="*/ 22 w 90"/>
                <a:gd name="T7" fmla="*/ 29 h 91"/>
                <a:gd name="T8" fmla="*/ 29 w 90"/>
                <a:gd name="T9" fmla="*/ 23 h 91"/>
                <a:gd name="T10" fmla="*/ 33 w 90"/>
                <a:gd name="T11" fmla="*/ 18 h 91"/>
                <a:gd name="T12" fmla="*/ 89 w 90"/>
                <a:gd name="T13" fmla="*/ 84 h 91"/>
                <a:gd name="T14" fmla="*/ 73 w 90"/>
                <a:gd name="T15" fmla="*/ 67 h 91"/>
                <a:gd name="T16" fmla="*/ 82 w 90"/>
                <a:gd name="T17" fmla="*/ 41 h 91"/>
                <a:gd name="T18" fmla="*/ 79 w 90"/>
                <a:gd name="T19" fmla="*/ 25 h 91"/>
                <a:gd name="T20" fmla="*/ 70 w 90"/>
                <a:gd name="T21" fmla="*/ 12 h 91"/>
                <a:gd name="T22" fmla="*/ 41 w 90"/>
                <a:gd name="T23" fmla="*/ 0 h 91"/>
                <a:gd name="T24" fmla="*/ 3 w 90"/>
                <a:gd name="T25" fmla="*/ 25 h 91"/>
                <a:gd name="T26" fmla="*/ 3 w 90"/>
                <a:gd name="T27" fmla="*/ 57 h 91"/>
                <a:gd name="T28" fmla="*/ 12 w 90"/>
                <a:gd name="T29" fmla="*/ 70 h 91"/>
                <a:gd name="T30" fmla="*/ 25 w 90"/>
                <a:gd name="T31" fmla="*/ 79 h 91"/>
                <a:gd name="T32" fmla="*/ 25 w 90"/>
                <a:gd name="T33" fmla="*/ 79 h 91"/>
                <a:gd name="T34" fmla="*/ 57 w 90"/>
                <a:gd name="T35" fmla="*/ 79 h 91"/>
                <a:gd name="T36" fmla="*/ 84 w 90"/>
                <a:gd name="T37" fmla="*/ 89 h 91"/>
                <a:gd name="T38" fmla="*/ 89 w 90"/>
                <a:gd name="T39" fmla="*/ 84 h 91"/>
                <a:gd name="T40" fmla="*/ 65 w 90"/>
                <a:gd name="T41" fmla="*/ 65 h 91"/>
                <a:gd name="T42" fmla="*/ 54 w 90"/>
                <a:gd name="T43" fmla="*/ 72 h 91"/>
                <a:gd name="T44" fmla="*/ 28 w 90"/>
                <a:gd name="T45" fmla="*/ 72 h 91"/>
                <a:gd name="T46" fmla="*/ 17 w 90"/>
                <a:gd name="T47" fmla="*/ 65 h 91"/>
                <a:gd name="T48" fmla="*/ 17 w 90"/>
                <a:gd name="T49" fmla="*/ 65 h 91"/>
                <a:gd name="T50" fmla="*/ 10 w 90"/>
                <a:gd name="T51" fmla="*/ 54 h 91"/>
                <a:gd name="T52" fmla="*/ 10 w 90"/>
                <a:gd name="T53" fmla="*/ 28 h 91"/>
                <a:gd name="T54" fmla="*/ 41 w 90"/>
                <a:gd name="T55" fmla="*/ 7 h 91"/>
                <a:gd name="T56" fmla="*/ 65 w 90"/>
                <a:gd name="T57" fmla="*/ 17 h 91"/>
                <a:gd name="T58" fmla="*/ 72 w 90"/>
                <a:gd name="T59" fmla="*/ 28 h 91"/>
                <a:gd name="T60" fmla="*/ 75 w 90"/>
                <a:gd name="T61" fmla="*/ 41 h 91"/>
                <a:gd name="T62" fmla="*/ 65 w 90"/>
                <a:gd name="T63" fmla="*/ 65 h 91"/>
                <a:gd name="T64" fmla="*/ 65 w 90"/>
                <a:gd name="T65" fmla="*/ 39 h 91"/>
                <a:gd name="T66" fmla="*/ 61 w 90"/>
                <a:gd name="T67" fmla="*/ 50 h 91"/>
                <a:gd name="T68" fmla="*/ 57 w 90"/>
                <a:gd name="T69" fmla="*/ 57 h 91"/>
                <a:gd name="T70" fmla="*/ 41 w 90"/>
                <a:gd name="T71" fmla="*/ 63 h 91"/>
                <a:gd name="T72" fmla="*/ 41 w 90"/>
                <a:gd name="T73" fmla="*/ 68 h 91"/>
                <a:gd name="T74" fmla="*/ 60 w 90"/>
                <a:gd name="T75" fmla="*/ 60 h 91"/>
                <a:gd name="T76" fmla="*/ 66 w 90"/>
                <a:gd name="T77" fmla="*/ 51 h 91"/>
                <a:gd name="T78" fmla="*/ 65 w 90"/>
                <a:gd name="T79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91">
                  <a:moveTo>
                    <a:pt x="30" y="16"/>
                  </a:moveTo>
                  <a:cubicBezTo>
                    <a:pt x="29" y="17"/>
                    <a:pt x="27" y="18"/>
                    <a:pt x="26" y="19"/>
                  </a:cubicBezTo>
                  <a:cubicBezTo>
                    <a:pt x="25" y="20"/>
                    <a:pt x="23" y="21"/>
                    <a:pt x="22" y="22"/>
                  </a:cubicBezTo>
                  <a:cubicBezTo>
                    <a:pt x="21" y="23"/>
                    <a:pt x="20" y="25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16" y="32"/>
                    <a:pt x="16" y="33"/>
                    <a:pt x="18" y="34"/>
                  </a:cubicBezTo>
                  <a:cubicBezTo>
                    <a:pt x="19" y="34"/>
                    <a:pt x="20" y="34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3" y="28"/>
                    <a:pt x="24" y="26"/>
                    <a:pt x="25" y="25"/>
                  </a:cubicBezTo>
                  <a:cubicBezTo>
                    <a:pt x="26" y="24"/>
                    <a:pt x="27" y="23"/>
                    <a:pt x="29" y="23"/>
                  </a:cubicBezTo>
                  <a:cubicBezTo>
                    <a:pt x="30" y="22"/>
                    <a:pt x="31" y="21"/>
                    <a:pt x="32" y="21"/>
                  </a:cubicBezTo>
                  <a:cubicBezTo>
                    <a:pt x="33" y="20"/>
                    <a:pt x="34" y="19"/>
                    <a:pt x="33" y="18"/>
                  </a:cubicBezTo>
                  <a:cubicBezTo>
                    <a:pt x="33" y="17"/>
                    <a:pt x="32" y="16"/>
                    <a:pt x="30" y="16"/>
                  </a:cubicBezTo>
                  <a:close/>
                  <a:moveTo>
                    <a:pt x="89" y="84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5" y="64"/>
                    <a:pt x="77" y="61"/>
                    <a:pt x="79" y="57"/>
                  </a:cubicBezTo>
                  <a:cubicBezTo>
                    <a:pt x="81" y="52"/>
                    <a:pt x="82" y="47"/>
                    <a:pt x="82" y="41"/>
                  </a:cubicBezTo>
                  <a:cubicBezTo>
                    <a:pt x="82" y="36"/>
                    <a:pt x="81" y="30"/>
                    <a:pt x="79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7" y="20"/>
                    <a:pt x="74" y="16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6" y="8"/>
                    <a:pt x="62" y="5"/>
                    <a:pt x="57" y="3"/>
                  </a:cubicBezTo>
                  <a:cubicBezTo>
                    <a:pt x="52" y="1"/>
                    <a:pt x="46" y="0"/>
                    <a:pt x="41" y="0"/>
                  </a:cubicBezTo>
                  <a:cubicBezTo>
                    <a:pt x="29" y="0"/>
                    <a:pt x="19" y="4"/>
                    <a:pt x="12" y="12"/>
                  </a:cubicBezTo>
                  <a:cubicBezTo>
                    <a:pt x="8" y="16"/>
                    <a:pt x="5" y="20"/>
                    <a:pt x="3" y="25"/>
                  </a:cubicBezTo>
                  <a:cubicBezTo>
                    <a:pt x="1" y="30"/>
                    <a:pt x="0" y="36"/>
                    <a:pt x="0" y="41"/>
                  </a:cubicBezTo>
                  <a:cubicBezTo>
                    <a:pt x="0" y="47"/>
                    <a:pt x="1" y="52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5" y="62"/>
                    <a:pt x="8" y="66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6" y="74"/>
                    <a:pt x="20" y="77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0" y="81"/>
                    <a:pt x="35" y="82"/>
                    <a:pt x="41" y="82"/>
                  </a:cubicBezTo>
                  <a:cubicBezTo>
                    <a:pt x="46" y="82"/>
                    <a:pt x="52" y="81"/>
                    <a:pt x="57" y="79"/>
                  </a:cubicBezTo>
                  <a:cubicBezTo>
                    <a:pt x="61" y="78"/>
                    <a:pt x="64" y="75"/>
                    <a:pt x="67" y="73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5" y="91"/>
                    <a:pt x="88" y="91"/>
                    <a:pt x="89" y="89"/>
                  </a:cubicBezTo>
                  <a:cubicBezTo>
                    <a:pt x="90" y="88"/>
                    <a:pt x="90" y="85"/>
                    <a:pt x="89" y="84"/>
                  </a:cubicBezTo>
                  <a:close/>
                  <a:moveTo>
                    <a:pt x="65" y="65"/>
                  </a:move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2" y="68"/>
                    <a:pt x="58" y="71"/>
                    <a:pt x="54" y="72"/>
                  </a:cubicBezTo>
                  <a:cubicBezTo>
                    <a:pt x="50" y="74"/>
                    <a:pt x="45" y="75"/>
                    <a:pt x="41" y="75"/>
                  </a:cubicBezTo>
                  <a:cubicBezTo>
                    <a:pt x="36" y="75"/>
                    <a:pt x="32" y="74"/>
                    <a:pt x="28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4" y="71"/>
                    <a:pt x="20" y="68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4" y="62"/>
                    <a:pt x="11" y="58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8" y="50"/>
                    <a:pt x="7" y="46"/>
                    <a:pt x="7" y="41"/>
                  </a:cubicBezTo>
                  <a:cubicBezTo>
                    <a:pt x="7" y="37"/>
                    <a:pt x="8" y="32"/>
                    <a:pt x="10" y="28"/>
                  </a:cubicBezTo>
                  <a:cubicBezTo>
                    <a:pt x="11" y="24"/>
                    <a:pt x="14" y="20"/>
                    <a:pt x="17" y="17"/>
                  </a:cubicBezTo>
                  <a:cubicBezTo>
                    <a:pt x="23" y="11"/>
                    <a:pt x="32" y="7"/>
                    <a:pt x="41" y="7"/>
                  </a:cubicBezTo>
                  <a:cubicBezTo>
                    <a:pt x="45" y="7"/>
                    <a:pt x="50" y="8"/>
                    <a:pt x="54" y="10"/>
                  </a:cubicBezTo>
                  <a:cubicBezTo>
                    <a:pt x="58" y="12"/>
                    <a:pt x="62" y="14"/>
                    <a:pt x="65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8" y="21"/>
                    <a:pt x="70" y="24"/>
                    <a:pt x="72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4" y="32"/>
                    <a:pt x="75" y="37"/>
                    <a:pt x="75" y="41"/>
                  </a:cubicBezTo>
                  <a:cubicBezTo>
                    <a:pt x="75" y="46"/>
                    <a:pt x="74" y="50"/>
                    <a:pt x="72" y="54"/>
                  </a:cubicBezTo>
                  <a:cubicBezTo>
                    <a:pt x="70" y="58"/>
                    <a:pt x="68" y="62"/>
                    <a:pt x="65" y="65"/>
                  </a:cubicBezTo>
                  <a:close/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4" y="39"/>
                    <a:pt x="63" y="40"/>
                    <a:pt x="63" y="41"/>
                  </a:cubicBezTo>
                  <a:cubicBezTo>
                    <a:pt x="63" y="44"/>
                    <a:pt x="62" y="47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0" y="52"/>
                    <a:pt x="59" y="55"/>
                    <a:pt x="57" y="57"/>
                  </a:cubicBezTo>
                  <a:cubicBezTo>
                    <a:pt x="54" y="59"/>
                    <a:pt x="52" y="60"/>
                    <a:pt x="49" y="62"/>
                  </a:cubicBezTo>
                  <a:cubicBezTo>
                    <a:pt x="47" y="63"/>
                    <a:pt x="44" y="63"/>
                    <a:pt x="41" y="63"/>
                  </a:cubicBezTo>
                  <a:cubicBezTo>
                    <a:pt x="40" y="63"/>
                    <a:pt x="39" y="64"/>
                    <a:pt x="39" y="66"/>
                  </a:cubicBezTo>
                  <a:cubicBezTo>
                    <a:pt x="39" y="67"/>
                    <a:pt x="40" y="68"/>
                    <a:pt x="41" y="68"/>
                  </a:cubicBezTo>
                  <a:cubicBezTo>
                    <a:pt x="44" y="68"/>
                    <a:pt x="48" y="67"/>
                    <a:pt x="51" y="66"/>
                  </a:cubicBezTo>
                  <a:cubicBezTo>
                    <a:pt x="54" y="64"/>
                    <a:pt x="57" y="63"/>
                    <a:pt x="60" y="60"/>
                  </a:cubicBezTo>
                  <a:cubicBezTo>
                    <a:pt x="62" y="58"/>
                    <a:pt x="64" y="55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48"/>
                    <a:pt x="68" y="45"/>
                    <a:pt x="68" y="41"/>
                  </a:cubicBezTo>
                  <a:cubicBezTo>
                    <a:pt x="68" y="40"/>
                    <a:pt x="67" y="39"/>
                    <a:pt x="6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9136809" y="1150216"/>
              <a:ext cx="1896396" cy="1608755"/>
              <a:chOff x="4582192" y="824936"/>
              <a:chExt cx="1896396" cy="1608755"/>
            </a:xfrm>
          </p:grpSpPr>
          <p:cxnSp>
            <p:nvCxnSpPr>
              <p:cNvPr id="79" name="直接连接符 78"/>
              <p:cNvCxnSpPr/>
              <p:nvPr/>
            </p:nvCxnSpPr>
            <p:spPr>
              <a:xfrm flipV="1">
                <a:off x="5530390" y="1944406"/>
                <a:ext cx="0" cy="489285"/>
              </a:xfrm>
              <a:prstGeom prst="line">
                <a:avLst/>
              </a:prstGeom>
              <a:ln w="1397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组合 79"/>
              <p:cNvGrpSpPr/>
              <p:nvPr/>
            </p:nvGrpSpPr>
            <p:grpSpPr>
              <a:xfrm>
                <a:off x="4582192" y="824936"/>
                <a:ext cx="1896396" cy="948954"/>
                <a:chOff x="771971" y="5275005"/>
                <a:chExt cx="1896396" cy="948954"/>
              </a:xfrm>
            </p:grpSpPr>
            <p:sp>
              <p:nvSpPr>
                <p:cNvPr id="81" name="Rectangle 24"/>
                <p:cNvSpPr>
                  <a:spLocks noChangeArrowheads="1"/>
                </p:cNvSpPr>
                <p:nvPr/>
              </p:nvSpPr>
              <p:spPr bwMode="auto">
                <a:xfrm>
                  <a:off x="771971" y="5275005"/>
                  <a:ext cx="1896396" cy="36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6299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关键技术</a:t>
                  </a:r>
                  <a:endPara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Rectangle 24"/>
                <p:cNvSpPr>
                  <a:spLocks noChangeArrowheads="1"/>
                </p:cNvSpPr>
                <p:nvPr/>
              </p:nvSpPr>
              <p:spPr bwMode="auto">
                <a:xfrm>
                  <a:off x="805176" y="5631746"/>
                  <a:ext cx="1829986" cy="592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ctr" defTabSz="1218565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C6299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There are many variations of passages of lorem ipsum available</a:t>
                  </a:r>
                </a:p>
              </p:txBody>
            </p:sp>
          </p:grpSp>
        </p:grpSp>
      </p:grp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169569" y="2173059"/>
            <a:ext cx="2727158" cy="948954"/>
            <a:chOff x="5169569" y="2173059"/>
            <a:chExt cx="2727158" cy="948954"/>
          </a:xfrm>
        </p:grpSpPr>
        <p:grpSp>
          <p:nvGrpSpPr>
            <p:cNvPr id="2" name="组合 1"/>
            <p:cNvGrpSpPr/>
            <p:nvPr/>
          </p:nvGrpSpPr>
          <p:grpSpPr>
            <a:xfrm>
              <a:off x="5679924" y="2173059"/>
              <a:ext cx="2216803" cy="948954"/>
              <a:chOff x="4749482" y="1210533"/>
              <a:chExt cx="2216803" cy="948954"/>
            </a:xfrm>
          </p:grpSpPr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4749482" y="1210533"/>
                <a:ext cx="1896396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关键技术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" name="Rectangle 24"/>
              <p:cNvSpPr>
                <a:spLocks noChangeArrowheads="1"/>
              </p:cNvSpPr>
              <p:nvPr/>
            </p:nvSpPr>
            <p:spPr bwMode="auto">
              <a:xfrm>
                <a:off x="4825683" y="1567274"/>
                <a:ext cx="2140602" cy="592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available. There are many variations of passages of lorem</a:t>
                </a: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5169569" y="2378480"/>
              <a:ext cx="467996" cy="467996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6F3A97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179604" y="2173059"/>
            <a:ext cx="2722899" cy="948954"/>
            <a:chOff x="8179604" y="2173059"/>
            <a:chExt cx="2722899" cy="948954"/>
          </a:xfrm>
        </p:grpSpPr>
        <p:grpSp>
          <p:nvGrpSpPr>
            <p:cNvPr id="18" name="组合 17"/>
            <p:cNvGrpSpPr/>
            <p:nvPr/>
          </p:nvGrpSpPr>
          <p:grpSpPr>
            <a:xfrm>
              <a:off x="8685700" y="2173059"/>
              <a:ext cx="2216803" cy="948954"/>
              <a:chOff x="4749482" y="1210533"/>
              <a:chExt cx="2216803" cy="948954"/>
            </a:xfrm>
          </p:grpSpPr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4749482" y="1210533"/>
                <a:ext cx="1896396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关键技术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4825683" y="1567274"/>
                <a:ext cx="2140602" cy="592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available. There are many variations of passages of lorem</a:t>
                </a: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8179604" y="2378480"/>
              <a:ext cx="467996" cy="467996"/>
            </a:xfrm>
            <a:prstGeom prst="ellipse">
              <a:avLst/>
            </a:prstGeom>
            <a:gradFill>
              <a:gsLst>
                <a:gs pos="0">
                  <a:srgbClr val="1B6298"/>
                </a:gs>
                <a:gs pos="100000">
                  <a:srgbClr val="6F3A97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08579" y="3977795"/>
            <a:ext cx="2688148" cy="948954"/>
            <a:chOff x="5208579" y="3977795"/>
            <a:chExt cx="2688148" cy="948954"/>
          </a:xfrm>
        </p:grpSpPr>
        <p:grpSp>
          <p:nvGrpSpPr>
            <p:cNvPr id="21" name="组合 20"/>
            <p:cNvGrpSpPr/>
            <p:nvPr/>
          </p:nvGrpSpPr>
          <p:grpSpPr>
            <a:xfrm>
              <a:off x="5679924" y="3977795"/>
              <a:ext cx="2216803" cy="948954"/>
              <a:chOff x="4749482" y="1210533"/>
              <a:chExt cx="2216803" cy="948954"/>
            </a:xfrm>
          </p:grpSpPr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4749482" y="1210533"/>
                <a:ext cx="1896396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关键技术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4825683" y="1567274"/>
                <a:ext cx="2140602" cy="592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available. There are many variations of passages of lorem</a:t>
                </a:r>
              </a:p>
            </p:txBody>
          </p:sp>
        </p:grpSp>
        <p:sp>
          <p:nvSpPr>
            <p:cNvPr id="29" name="椭圆 28"/>
            <p:cNvSpPr/>
            <p:nvPr/>
          </p:nvSpPr>
          <p:spPr>
            <a:xfrm>
              <a:off x="5208579" y="4165698"/>
              <a:ext cx="467996" cy="467996"/>
            </a:xfrm>
            <a:prstGeom prst="ellipse">
              <a:avLst/>
            </a:prstGeom>
            <a:gradFill>
              <a:gsLst>
                <a:gs pos="0">
                  <a:srgbClr val="1B6298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217704" y="3977795"/>
            <a:ext cx="2684799" cy="948954"/>
            <a:chOff x="8217704" y="3977795"/>
            <a:chExt cx="2684799" cy="948954"/>
          </a:xfrm>
        </p:grpSpPr>
        <p:grpSp>
          <p:nvGrpSpPr>
            <p:cNvPr id="24" name="组合 23"/>
            <p:cNvGrpSpPr/>
            <p:nvPr/>
          </p:nvGrpSpPr>
          <p:grpSpPr>
            <a:xfrm>
              <a:off x="8685700" y="3977795"/>
              <a:ext cx="2216803" cy="948954"/>
              <a:chOff x="4749482" y="1210533"/>
              <a:chExt cx="2216803" cy="948954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4749482" y="1210533"/>
                <a:ext cx="1896396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关键技术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Rectangle 24"/>
              <p:cNvSpPr>
                <a:spLocks noChangeArrowheads="1"/>
              </p:cNvSpPr>
              <p:nvPr/>
            </p:nvSpPr>
            <p:spPr bwMode="auto">
              <a:xfrm>
                <a:off x="4825683" y="1567274"/>
                <a:ext cx="2140602" cy="592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available. There are many variations of passages of lorem</a:t>
                </a:r>
              </a:p>
            </p:txBody>
          </p:sp>
        </p:grpSp>
        <p:sp>
          <p:nvSpPr>
            <p:cNvPr id="30" name="椭圆 29"/>
            <p:cNvSpPr/>
            <p:nvPr/>
          </p:nvSpPr>
          <p:spPr>
            <a:xfrm>
              <a:off x="8217704" y="4144013"/>
              <a:ext cx="467996" cy="467996"/>
            </a:xfrm>
            <a:prstGeom prst="ellipse">
              <a:avLst/>
            </a:prstGeom>
            <a:gradFill>
              <a:gsLst>
                <a:gs pos="0">
                  <a:srgbClr val="1B6298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41" name="矩形 40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关键技术与难点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46" name="组合 45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7" name="椭圆 46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9" y="1991565"/>
            <a:ext cx="4315191" cy="28748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14="http://schemas.microsoft.com/office/drawing/2010/main"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1"/>
          <p:cNvSpPr txBox="1"/>
          <p:nvPr/>
        </p:nvSpPr>
        <p:spPr>
          <a:xfrm>
            <a:off x="5891230" y="4493759"/>
            <a:ext cx="2662638" cy="96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-173355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EEB5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655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第四部分</a:t>
            </a:r>
            <a:endParaRPr kumimoji="0" lang="en-US" altLang="zh-CN" sz="2655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1" indent="-173355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35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标题文字内容</a:t>
            </a:r>
            <a:endParaRPr kumimoji="0" lang="en-US" altLang="zh-CN" sz="4795" b="0" i="0" u="none" strike="noStrike" kern="120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53" y="0"/>
            <a:ext cx="12191999" cy="4126939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13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PART 03</a:t>
            </a:r>
            <a:endParaRPr kumimoji="0" lang="zh-CN" altLang="en-US" sz="213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00914" y="4327691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" name="TextBox 24"/>
          <p:cNvSpPr txBox="1"/>
          <p:nvPr/>
        </p:nvSpPr>
        <p:spPr>
          <a:xfrm>
            <a:off x="6128397" y="5807176"/>
            <a:ext cx="1419215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kumimoji="0" lang="zh-CN" altLang="en-US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kumimoji="0" lang="zh-CN" altLang="en-US" sz="85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7531536" y="5807176"/>
            <a:ext cx="1482589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kumimoji="0" lang="zh-CN" altLang="en-US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kumimoji="0" lang="zh-CN" altLang="en-US" sz="85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665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04</a:t>
            </a:r>
            <a:endParaRPr kumimoji="0" lang="zh-CN" altLang="en-US" sz="6665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128397" y="6081797"/>
            <a:ext cx="1419215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kumimoji="0" lang="zh-CN" altLang="en-US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kumimoji="0" lang="zh-CN" altLang="en-US" sz="85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531536" y="6081797"/>
            <a:ext cx="1482589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kumimoji="0" lang="zh-CN" altLang="en-US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kumimoji="0" lang="zh-CN" altLang="en-US" sz="85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69850"/>
            <a:ext cx="12077700" cy="40570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 animBg="1"/>
      <p:bldP spid="17" grpId="0"/>
      <p:bldP spid="21" grpId="0"/>
      <p:bldP spid="22" grpId="0"/>
      <p:bldP spid="23" grpId="0"/>
      <p:bldP spid="24" grpId="0"/>
      <p:bldP spid="25" grpId="0"/>
    </p:bldLst>
  </p:timing>
</p:sld>
</file>

<file path=ppt/slides/slide2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50851" y="964573"/>
            <a:ext cx="11741149" cy="5893427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85242" y="1134978"/>
            <a:ext cx="3911648" cy="1228795"/>
            <a:chOff x="5576876" y="540040"/>
            <a:chExt cx="3911648" cy="1228795"/>
          </a:xfrm>
        </p:grpSpPr>
        <p:sp>
          <p:nvSpPr>
            <p:cNvPr id="18" name="文本框 17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C6299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76876" y="977361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选题背景与意义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76876" y="1461058"/>
              <a:ext cx="3911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Background and significance of the topic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789084" y="1134978"/>
            <a:ext cx="3376245" cy="1228795"/>
            <a:chOff x="8704421" y="540040"/>
            <a:chExt cx="3376245" cy="1228795"/>
          </a:xfrm>
        </p:grpSpPr>
        <p:sp>
          <p:nvSpPr>
            <p:cNvPr id="22" name="文本框 21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C6299"/>
                      </a:gs>
                      <a:gs pos="97403">
                        <a:srgbClr val="5C307D">
                          <a:alpha val="0"/>
                        </a:srgbClr>
                      </a:gs>
                      <a:gs pos="97000">
                        <a:schemeClr val="bg1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97403">
                      <a:srgbClr val="5C307D">
                        <a:alpha val="0"/>
                      </a:srgbClr>
                    </a:gs>
                    <a:gs pos="97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04421" y="977361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研究方法及过程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704421" y="1461058"/>
              <a:ext cx="3376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Research methods and procedures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85242" y="2876334"/>
            <a:ext cx="3153364" cy="1198253"/>
            <a:chOff x="5576876" y="2230747"/>
            <a:chExt cx="3153364" cy="1198253"/>
          </a:xfrm>
        </p:grpSpPr>
        <p:sp>
          <p:nvSpPr>
            <p:cNvPr id="26" name="文本框 25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9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76876" y="2637526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关键技术与难点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6876" y="3121223"/>
              <a:ext cx="315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Key technologies and difficulties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789084" y="2876334"/>
            <a:ext cx="3294492" cy="1198253"/>
            <a:chOff x="8704421" y="2230747"/>
            <a:chExt cx="3294492" cy="1198253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2230747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704421" y="2637526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研究成果与应用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04421" y="3121223"/>
              <a:ext cx="3294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Research results and applications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85242" y="4587148"/>
            <a:ext cx="3153364" cy="1269321"/>
            <a:chOff x="5576876" y="3877910"/>
            <a:chExt cx="3153364" cy="1269321"/>
          </a:xfrm>
        </p:grpSpPr>
        <p:sp>
          <p:nvSpPr>
            <p:cNvPr id="34" name="文本框 33"/>
            <p:cNvSpPr txBox="1"/>
            <p:nvPr/>
          </p:nvSpPr>
          <p:spPr>
            <a:xfrm>
              <a:off x="5576876" y="3877910"/>
              <a:ext cx="8675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98052">
                        <a:schemeClr val="bg1"/>
                      </a:gs>
                      <a:gs pos="0">
                        <a:srgbClr val="1C6299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576876" y="4297691"/>
              <a:ext cx="1915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总结与致谢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576876" y="4839454"/>
              <a:ext cx="3153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Summarize and acknowledge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7933" y="870126"/>
            <a:ext cx="1601400" cy="5445722"/>
            <a:chOff x="457933" y="870126"/>
            <a:chExt cx="1601400" cy="5445722"/>
          </a:xfrm>
        </p:grpSpPr>
        <p:sp>
          <p:nvSpPr>
            <p:cNvPr id="37" name="文本框 36"/>
            <p:cNvSpPr txBox="1"/>
            <p:nvPr/>
          </p:nvSpPr>
          <p:spPr>
            <a:xfrm rot="16200000">
              <a:off x="-1541653" y="2869712"/>
              <a:ext cx="54457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1" i="0" u="none" strike="noStrike" kern="1200" cap="none" spc="5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Contents</a:t>
              </a:r>
              <a:r>
                <a:rPr kumimoji="0" lang="en-US" altLang="zh-CN" sz="8800" b="1" i="0" u="none" strike="noStrike" kern="1200" cap="none" spc="5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.</a:t>
              </a:r>
              <a:endParaRPr kumimoji="0" lang="zh-CN" altLang="en-US" sz="8800" b="1" i="0" u="none" strike="noStrike" kern="1200" cap="none" spc="5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20669" y="5117804"/>
              <a:ext cx="738664" cy="116955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60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目录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718598" y="6315848"/>
            <a:ext cx="1052654" cy="108000"/>
            <a:chOff x="10467218" y="6126091"/>
            <a:chExt cx="1052654" cy="108000"/>
          </a:xfrm>
          <a:gradFill>
            <a:gsLst>
              <a:gs pos="0">
                <a:srgbClr val="1C6299"/>
              </a:gs>
              <a:gs pos="100000">
                <a:srgbClr val="5C307D">
                  <a:alpha val="40000"/>
                </a:srgbClr>
              </a:gs>
            </a:gsLst>
            <a:lin ang="0" scaled="0"/>
          </a:gradFill>
        </p:grpSpPr>
        <p:sp>
          <p:nvSpPr>
            <p:cNvPr id="40" name="椭圆 3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80" y="4254448"/>
            <a:ext cx="2826118" cy="1884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1C6299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研究成果与应用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71438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Research results and applications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gradFill>
            <a:gsLst>
              <a:gs pos="0">
                <a:srgbClr val="1C6299"/>
              </a:gs>
              <a:gs pos="100000">
                <a:srgbClr val="5C307D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1C6299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任意多边形: 形状 20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5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21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69961" y="1295399"/>
            <a:ext cx="3312003" cy="2542674"/>
            <a:chOff x="4769961" y="1295399"/>
            <a:chExt cx="3312003" cy="2542674"/>
          </a:xfrm>
        </p:grpSpPr>
        <p:sp>
          <p:nvSpPr>
            <p:cNvPr id="18" name="矩形 17"/>
            <p:cNvSpPr/>
            <p:nvPr/>
          </p:nvSpPr>
          <p:spPr>
            <a:xfrm>
              <a:off x="4769963" y="1295399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769961" y="3516855"/>
              <a:ext cx="3312003" cy="108000"/>
              <a:chOff x="4769961" y="5930840"/>
              <a:chExt cx="3312003" cy="10800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5642810" y="2923673"/>
              <a:ext cx="914400" cy="91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891375" y="1429700"/>
              <a:ext cx="3190587" cy="2066652"/>
              <a:chOff x="4891375" y="1429700"/>
              <a:chExt cx="3190587" cy="206665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891376" y="1429700"/>
                <a:ext cx="20213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629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研究成果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891375" y="1889652"/>
                <a:ext cx="3190587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passages of lorem ipsum. There are many variations of passages of lorem ipsum.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4891375" y="2612520"/>
                <a:ext cx="3190587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passages of lorem ipsum. There are many variations of passages of lorem ipsum.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769961" y="3716840"/>
            <a:ext cx="3312003" cy="2322000"/>
            <a:chOff x="4769961" y="3716840"/>
            <a:chExt cx="3312003" cy="2322000"/>
          </a:xfrm>
        </p:grpSpPr>
        <p:sp>
          <p:nvSpPr>
            <p:cNvPr id="21" name="矩形 20"/>
            <p:cNvSpPr/>
            <p:nvPr/>
          </p:nvSpPr>
          <p:spPr>
            <a:xfrm>
              <a:off x="4769963" y="371684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769961" y="5930840"/>
              <a:ext cx="3312003" cy="108000"/>
              <a:chOff x="4769961" y="5930840"/>
              <a:chExt cx="3312003" cy="10800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891375" y="3883837"/>
              <a:ext cx="3190587" cy="2066652"/>
              <a:chOff x="4891375" y="1429700"/>
              <a:chExt cx="3190587" cy="2066652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4891376" y="1429700"/>
                <a:ext cx="20213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20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研究成果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891375" y="1889652"/>
                <a:ext cx="3190587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passages of lorem ipsum. There are many variations of passages of lorem ipsum.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891375" y="2612520"/>
                <a:ext cx="3190587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passages of lorem ipsum. There are many variations of passages of lorem ipsum.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184672" y="3716840"/>
            <a:ext cx="3312003" cy="2322000"/>
            <a:chOff x="8184672" y="3716840"/>
            <a:chExt cx="3312003" cy="2322000"/>
          </a:xfrm>
        </p:grpSpPr>
        <p:sp>
          <p:nvSpPr>
            <p:cNvPr id="23" name="矩形 22"/>
            <p:cNvSpPr/>
            <p:nvPr/>
          </p:nvSpPr>
          <p:spPr>
            <a:xfrm>
              <a:off x="8184675" y="371684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8184672" y="5930840"/>
              <a:ext cx="3312003" cy="108000"/>
              <a:chOff x="4769961" y="5930840"/>
              <a:chExt cx="3312003" cy="10800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C62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8280924" y="3883837"/>
              <a:ext cx="3190587" cy="2066652"/>
              <a:chOff x="4891375" y="1429700"/>
              <a:chExt cx="3190587" cy="206665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4891376" y="1429700"/>
                <a:ext cx="20213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20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研究成果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4891375" y="1889652"/>
                <a:ext cx="3190587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passages of lorem ipsum. There are many variations of passages of lorem ipsum.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4891375" y="2612520"/>
                <a:ext cx="3190587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passages of lorem ipsum. There are many variations of passages of lorem ipsum.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8184672" y="1295399"/>
            <a:ext cx="3312003" cy="2329456"/>
            <a:chOff x="8184672" y="1295399"/>
            <a:chExt cx="3312003" cy="2329456"/>
          </a:xfrm>
        </p:grpSpPr>
        <p:sp>
          <p:nvSpPr>
            <p:cNvPr id="22" name="矩形 21"/>
            <p:cNvSpPr/>
            <p:nvPr/>
          </p:nvSpPr>
          <p:spPr>
            <a:xfrm>
              <a:off x="8184675" y="1295399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184672" y="3516855"/>
              <a:ext cx="3312003" cy="108000"/>
              <a:chOff x="4769961" y="5930840"/>
              <a:chExt cx="3312003" cy="1080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8280924" y="1429700"/>
              <a:ext cx="3190587" cy="2066652"/>
              <a:chOff x="4891375" y="1429700"/>
              <a:chExt cx="3190587" cy="206665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4891376" y="1429700"/>
                <a:ext cx="20213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20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研究成果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4891375" y="1889652"/>
                <a:ext cx="3190587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passages of lorem ipsum. There are many variations of passages of lorem ipsum.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4891375" y="2612520"/>
                <a:ext cx="3190587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of passages of lorem ipsum. There are many variations of passages of lorem ipsum.</a:t>
                </a: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53" name="矩形 5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" y="2024992"/>
            <a:ext cx="4562497" cy="30416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0" name="直接连接符 59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61" name="组合 60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62" name="椭圆 6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732213"/>
            <a:ext cx="12192000" cy="3125788"/>
          </a:xfrm>
          <a:prstGeom prst="rect">
            <a:avLst/>
          </a:prstGeom>
          <a:solidFill>
            <a:srgbClr val="1C62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5D307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203132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srgbClr val="5D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031994" y="6583649"/>
            <a:ext cx="259077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srgbClr val="5D30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743451" y="1994476"/>
            <a:ext cx="2721643" cy="103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项目应用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 have many PowerPoint templates that has been specifically designed to help anyone that is stepping into the world of PowerPoint for the very f</a:t>
            </a: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743451" y="4352489"/>
            <a:ext cx="2721643" cy="118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>
              <a:spcBef>
                <a:spcPts val="400"/>
              </a:spcBef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项目应用</a:t>
            </a:r>
          </a:p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 have many PowerPoint templates that has been specifically designed to help anyone that is stepping into the world of PowerPoint for the very f</a:t>
            </a: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 flipH="1">
            <a:off x="8630903" y="1994476"/>
            <a:ext cx="2721643" cy="118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spcBef>
                <a:spcPts val="400"/>
              </a:spcBef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项目应用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 have many PowerPoint templates that has been specifically designed to help anyone that is stepping into the world of PowerPoint for the very f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 flipH="1">
            <a:off x="8630903" y="4352489"/>
            <a:ext cx="2721643" cy="118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spcBef>
                <a:spcPts val="400"/>
              </a:spcBef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项目应用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 have many PowerPoint templates that has been specifically designed to help anyone that is stepping into the world of PowerPoint for the very f</a:t>
            </a:r>
          </a:p>
        </p:txBody>
      </p:sp>
      <p:sp>
        <p:nvSpPr>
          <p:cNvPr id="30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研究成果与应用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32" name="组合 31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33" name="椭圆 32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4191290" y="1748902"/>
            <a:ext cx="3600159" cy="360015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</p:bldLst>
  </p:timing>
</p:sld>
</file>

<file path=ppt/slides/slide23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86183" y="2362085"/>
            <a:ext cx="2431345" cy="1098999"/>
            <a:chOff x="1539900" y="1622233"/>
            <a:chExt cx="2431345" cy="1098999"/>
          </a:xfrm>
        </p:grpSpPr>
        <p:sp>
          <p:nvSpPr>
            <p:cNvPr id="20" name="TextBox 205"/>
            <p:cNvSpPr txBox="1"/>
            <p:nvPr/>
          </p:nvSpPr>
          <p:spPr>
            <a:xfrm>
              <a:off x="1704916" y="1897032"/>
              <a:ext cx="2101312" cy="82420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spcBef>
                  <a:spcPct val="0"/>
                </a:spcBef>
                <a:defRPr sz="110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available</a:t>
              </a:r>
            </a:p>
          </p:txBody>
        </p:sp>
        <p:sp>
          <p:nvSpPr>
            <p:cNvPr id="21" name="TextBox 205"/>
            <p:cNvSpPr txBox="1"/>
            <p:nvPr/>
          </p:nvSpPr>
          <p:spPr>
            <a:xfrm>
              <a:off x="1539900" y="1622233"/>
              <a:ext cx="2431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180529" y="2362085"/>
            <a:ext cx="2431345" cy="1098999"/>
            <a:chOff x="1539900" y="1622233"/>
            <a:chExt cx="2431345" cy="1098999"/>
          </a:xfrm>
        </p:grpSpPr>
        <p:sp>
          <p:nvSpPr>
            <p:cNvPr id="23" name="TextBox 205"/>
            <p:cNvSpPr txBox="1"/>
            <p:nvPr/>
          </p:nvSpPr>
          <p:spPr>
            <a:xfrm>
              <a:off x="1704916" y="1897032"/>
              <a:ext cx="2101312" cy="82420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spcBef>
                  <a:spcPct val="0"/>
                </a:spcBef>
                <a:defRPr sz="110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available</a:t>
              </a:r>
            </a:p>
          </p:txBody>
        </p:sp>
        <p:sp>
          <p:nvSpPr>
            <p:cNvPr id="24" name="TextBox 205"/>
            <p:cNvSpPr txBox="1"/>
            <p:nvPr/>
          </p:nvSpPr>
          <p:spPr>
            <a:xfrm>
              <a:off x="1539900" y="1622233"/>
              <a:ext cx="2431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891305" y="5177642"/>
            <a:ext cx="2431345" cy="1098999"/>
            <a:chOff x="1539900" y="1622233"/>
            <a:chExt cx="2431345" cy="1098999"/>
          </a:xfrm>
        </p:grpSpPr>
        <p:sp>
          <p:nvSpPr>
            <p:cNvPr id="26" name="TextBox 205"/>
            <p:cNvSpPr txBox="1"/>
            <p:nvPr/>
          </p:nvSpPr>
          <p:spPr>
            <a:xfrm>
              <a:off x="1704916" y="1897032"/>
              <a:ext cx="2101312" cy="82420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spcBef>
                  <a:spcPct val="0"/>
                </a:spcBef>
                <a:defRPr sz="110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available</a:t>
              </a:r>
            </a:p>
          </p:txBody>
        </p:sp>
        <p:sp>
          <p:nvSpPr>
            <p:cNvPr id="27" name="TextBox 205"/>
            <p:cNvSpPr txBox="1"/>
            <p:nvPr/>
          </p:nvSpPr>
          <p:spPr>
            <a:xfrm>
              <a:off x="1539900" y="1622233"/>
              <a:ext cx="2431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96201" y="5177642"/>
            <a:ext cx="2431345" cy="1098999"/>
            <a:chOff x="1539900" y="1622233"/>
            <a:chExt cx="2431345" cy="1098999"/>
          </a:xfrm>
        </p:grpSpPr>
        <p:sp>
          <p:nvSpPr>
            <p:cNvPr id="29" name="TextBox 205"/>
            <p:cNvSpPr txBox="1"/>
            <p:nvPr/>
          </p:nvSpPr>
          <p:spPr>
            <a:xfrm>
              <a:off x="1704916" y="1897032"/>
              <a:ext cx="2101312" cy="82420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spcBef>
                  <a:spcPct val="0"/>
                </a:spcBef>
                <a:defRPr sz="110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available</a:t>
              </a:r>
            </a:p>
          </p:txBody>
        </p:sp>
        <p:sp>
          <p:nvSpPr>
            <p:cNvPr id="30" name="TextBox 205"/>
            <p:cNvSpPr txBox="1"/>
            <p:nvPr/>
          </p:nvSpPr>
          <p:spPr>
            <a:xfrm>
              <a:off x="1539900" y="1622233"/>
              <a:ext cx="2431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786887" y="990549"/>
            <a:ext cx="2644072" cy="1098999"/>
            <a:chOff x="1433536" y="1622233"/>
            <a:chExt cx="2644072" cy="1098999"/>
          </a:xfrm>
        </p:grpSpPr>
        <p:sp>
          <p:nvSpPr>
            <p:cNvPr id="32" name="TextBox 205"/>
            <p:cNvSpPr txBox="1"/>
            <p:nvPr/>
          </p:nvSpPr>
          <p:spPr>
            <a:xfrm>
              <a:off x="1433536" y="1897032"/>
              <a:ext cx="2644072" cy="82420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spcBef>
                  <a:spcPct val="0"/>
                </a:spcBef>
                <a:defRPr sz="110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available</a:t>
              </a:r>
            </a:p>
          </p:txBody>
        </p:sp>
        <p:sp>
          <p:nvSpPr>
            <p:cNvPr id="33" name="TextBox 205"/>
            <p:cNvSpPr txBox="1"/>
            <p:nvPr/>
          </p:nvSpPr>
          <p:spPr>
            <a:xfrm>
              <a:off x="1539900" y="1622233"/>
              <a:ext cx="2431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87578" y="1855371"/>
            <a:ext cx="10456557" cy="3125414"/>
            <a:chOff x="587578" y="1903497"/>
            <a:chExt cx="10456557" cy="3125414"/>
          </a:xfrm>
        </p:grpSpPr>
        <p:grpSp>
          <p:nvGrpSpPr>
            <p:cNvPr id="8" name="组合 7"/>
            <p:cNvGrpSpPr/>
            <p:nvPr/>
          </p:nvGrpSpPr>
          <p:grpSpPr>
            <a:xfrm>
              <a:off x="587578" y="1903497"/>
              <a:ext cx="10456557" cy="3125414"/>
              <a:chOff x="587578" y="1903497"/>
              <a:chExt cx="10456557" cy="31254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isļïḋê"/>
              <p:cNvSpPr/>
              <p:nvPr/>
            </p:nvSpPr>
            <p:spPr>
              <a:xfrm>
                <a:off x="587578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03" y="120000"/>
                    </a:moveTo>
                    <a:cubicBezTo>
                      <a:pt x="46191" y="120000"/>
                      <a:pt x="46191" y="120000"/>
                      <a:pt x="46191" y="120000"/>
                    </a:cubicBezTo>
                    <a:cubicBezTo>
                      <a:pt x="40570" y="120000"/>
                      <a:pt x="34949" y="114640"/>
                      <a:pt x="33727" y="108089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0997" y="5359"/>
                      <a:pt x="5376" y="0"/>
                      <a:pt x="0" y="0"/>
                    </a:cubicBezTo>
                    <a:cubicBezTo>
                      <a:pt x="19796" y="0"/>
                      <a:pt x="19796" y="0"/>
                      <a:pt x="19796" y="0"/>
                    </a:cubicBezTo>
                    <a:cubicBezTo>
                      <a:pt x="73808" y="0"/>
                      <a:pt x="73808" y="0"/>
                      <a:pt x="73808" y="0"/>
                    </a:cubicBezTo>
                    <a:cubicBezTo>
                      <a:pt x="79429" y="0"/>
                      <a:pt x="85050" y="5359"/>
                      <a:pt x="86272" y="11910"/>
                    </a:cubicBezTo>
                    <a:cubicBezTo>
                      <a:pt x="107535" y="108089"/>
                      <a:pt x="107535" y="108089"/>
                      <a:pt x="107535" y="108089"/>
                    </a:cubicBezTo>
                    <a:cubicBezTo>
                      <a:pt x="109002" y="114640"/>
                      <a:pt x="114623" y="120000"/>
                      <a:pt x="120000" y="120000"/>
                    </a:cubicBezTo>
                    <a:lnTo>
                      <a:pt x="100203" y="12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0" name="iṩliḑê"/>
              <p:cNvSpPr/>
              <p:nvPr/>
            </p:nvSpPr>
            <p:spPr>
              <a:xfrm>
                <a:off x="7635024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03" y="120000"/>
                    </a:moveTo>
                    <a:cubicBezTo>
                      <a:pt x="46191" y="120000"/>
                      <a:pt x="46191" y="120000"/>
                      <a:pt x="46191" y="120000"/>
                    </a:cubicBezTo>
                    <a:cubicBezTo>
                      <a:pt x="40570" y="120000"/>
                      <a:pt x="34949" y="114640"/>
                      <a:pt x="33482" y="108089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0997" y="5359"/>
                      <a:pt x="5376" y="0"/>
                      <a:pt x="0" y="0"/>
                    </a:cubicBezTo>
                    <a:cubicBezTo>
                      <a:pt x="19796" y="0"/>
                      <a:pt x="19796" y="0"/>
                      <a:pt x="19796" y="0"/>
                    </a:cubicBezTo>
                    <a:cubicBezTo>
                      <a:pt x="73808" y="0"/>
                      <a:pt x="73808" y="0"/>
                      <a:pt x="73808" y="0"/>
                    </a:cubicBezTo>
                    <a:cubicBezTo>
                      <a:pt x="79429" y="0"/>
                      <a:pt x="84806" y="5359"/>
                      <a:pt x="86272" y="11910"/>
                    </a:cubicBezTo>
                    <a:cubicBezTo>
                      <a:pt x="107535" y="108089"/>
                      <a:pt x="107535" y="108089"/>
                      <a:pt x="107535" y="108089"/>
                    </a:cubicBezTo>
                    <a:cubicBezTo>
                      <a:pt x="109002" y="114640"/>
                      <a:pt x="114623" y="120000"/>
                      <a:pt x="120000" y="120000"/>
                    </a:cubicBezTo>
                    <a:lnTo>
                      <a:pt x="100203" y="12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1" name="ï$ľîḋe"/>
              <p:cNvSpPr/>
              <p:nvPr/>
            </p:nvSpPr>
            <p:spPr>
              <a:xfrm>
                <a:off x="5866426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03" y="120000"/>
                    </a:moveTo>
                    <a:cubicBezTo>
                      <a:pt x="45947" y="120000"/>
                      <a:pt x="45947" y="120000"/>
                      <a:pt x="45947" y="120000"/>
                    </a:cubicBezTo>
                    <a:cubicBezTo>
                      <a:pt x="40570" y="120000"/>
                      <a:pt x="34949" y="114640"/>
                      <a:pt x="33482" y="108089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0997" y="5359"/>
                      <a:pt x="5376" y="0"/>
                      <a:pt x="0" y="0"/>
                    </a:cubicBezTo>
                    <a:cubicBezTo>
                      <a:pt x="19551" y="0"/>
                      <a:pt x="19551" y="0"/>
                      <a:pt x="19551" y="0"/>
                    </a:cubicBezTo>
                    <a:cubicBezTo>
                      <a:pt x="73808" y="0"/>
                      <a:pt x="73808" y="0"/>
                      <a:pt x="73808" y="0"/>
                    </a:cubicBezTo>
                    <a:cubicBezTo>
                      <a:pt x="79185" y="0"/>
                      <a:pt x="84806" y="5359"/>
                      <a:pt x="86272" y="11910"/>
                    </a:cubicBezTo>
                    <a:cubicBezTo>
                      <a:pt x="107535" y="108089"/>
                      <a:pt x="107535" y="108089"/>
                      <a:pt x="107535" y="108089"/>
                    </a:cubicBezTo>
                    <a:cubicBezTo>
                      <a:pt x="108757" y="114640"/>
                      <a:pt x="114378" y="120000"/>
                      <a:pt x="120000" y="120000"/>
                    </a:cubicBezTo>
                    <a:lnTo>
                      <a:pt x="100203" y="12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2" name="îṧļidé"/>
              <p:cNvSpPr/>
              <p:nvPr/>
            </p:nvSpPr>
            <p:spPr>
              <a:xfrm>
                <a:off x="4095152" y="3643822"/>
                <a:ext cx="2301050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448" y="120000"/>
                    </a:moveTo>
                    <a:cubicBezTo>
                      <a:pt x="46191" y="120000"/>
                      <a:pt x="46191" y="120000"/>
                      <a:pt x="46191" y="120000"/>
                    </a:cubicBezTo>
                    <a:cubicBezTo>
                      <a:pt x="40814" y="120000"/>
                      <a:pt x="35193" y="114640"/>
                      <a:pt x="33727" y="108089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0997" y="5359"/>
                      <a:pt x="5621" y="0"/>
                      <a:pt x="0" y="0"/>
                    </a:cubicBezTo>
                    <a:cubicBezTo>
                      <a:pt x="19796" y="0"/>
                      <a:pt x="19796" y="0"/>
                      <a:pt x="19796" y="0"/>
                    </a:cubicBezTo>
                    <a:cubicBezTo>
                      <a:pt x="74052" y="0"/>
                      <a:pt x="74052" y="0"/>
                      <a:pt x="74052" y="0"/>
                    </a:cubicBezTo>
                    <a:cubicBezTo>
                      <a:pt x="79429" y="0"/>
                      <a:pt x="85050" y="5359"/>
                      <a:pt x="86517" y="11910"/>
                    </a:cubicBezTo>
                    <a:cubicBezTo>
                      <a:pt x="107535" y="108089"/>
                      <a:pt x="107535" y="108089"/>
                      <a:pt x="107535" y="108089"/>
                    </a:cubicBezTo>
                    <a:cubicBezTo>
                      <a:pt x="109002" y="114640"/>
                      <a:pt x="114623" y="120000"/>
                      <a:pt x="120000" y="120000"/>
                    </a:cubicBezTo>
                    <a:lnTo>
                      <a:pt x="100448" y="12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3" name="ïšḷíḑé"/>
              <p:cNvSpPr/>
              <p:nvPr/>
            </p:nvSpPr>
            <p:spPr>
              <a:xfrm>
                <a:off x="2326555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03" y="120000"/>
                    </a:moveTo>
                    <a:cubicBezTo>
                      <a:pt x="46191" y="120000"/>
                      <a:pt x="46191" y="120000"/>
                      <a:pt x="46191" y="120000"/>
                    </a:cubicBezTo>
                    <a:cubicBezTo>
                      <a:pt x="40570" y="120000"/>
                      <a:pt x="34949" y="114640"/>
                      <a:pt x="33727" y="108089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0997" y="5359"/>
                      <a:pt x="5376" y="0"/>
                      <a:pt x="0" y="0"/>
                    </a:cubicBezTo>
                    <a:cubicBezTo>
                      <a:pt x="19796" y="0"/>
                      <a:pt x="19796" y="0"/>
                      <a:pt x="19796" y="0"/>
                    </a:cubicBezTo>
                    <a:cubicBezTo>
                      <a:pt x="73808" y="0"/>
                      <a:pt x="73808" y="0"/>
                      <a:pt x="73808" y="0"/>
                    </a:cubicBezTo>
                    <a:cubicBezTo>
                      <a:pt x="79429" y="0"/>
                      <a:pt x="85050" y="5359"/>
                      <a:pt x="86272" y="11910"/>
                    </a:cubicBezTo>
                    <a:cubicBezTo>
                      <a:pt x="107535" y="108089"/>
                      <a:pt x="107535" y="108089"/>
                      <a:pt x="107535" y="108089"/>
                    </a:cubicBezTo>
                    <a:cubicBezTo>
                      <a:pt x="109002" y="114640"/>
                      <a:pt x="114623" y="120000"/>
                      <a:pt x="120000" y="120000"/>
                    </a:cubicBezTo>
                    <a:lnTo>
                      <a:pt x="100203" y="12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4" name="íşlïḍé"/>
              <p:cNvSpPr/>
              <p:nvPr/>
            </p:nvSpPr>
            <p:spPr>
              <a:xfrm>
                <a:off x="1440916" y="3643822"/>
                <a:ext cx="2301050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796" y="120000"/>
                    </a:moveTo>
                    <a:cubicBezTo>
                      <a:pt x="74052" y="120000"/>
                      <a:pt x="74052" y="120000"/>
                      <a:pt x="74052" y="120000"/>
                    </a:cubicBezTo>
                    <a:cubicBezTo>
                      <a:pt x="79429" y="120000"/>
                      <a:pt x="85050" y="114640"/>
                      <a:pt x="86517" y="108089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9002" y="5359"/>
                      <a:pt x="114623" y="0"/>
                      <a:pt x="120000" y="0"/>
                    </a:cubicBezTo>
                    <a:cubicBezTo>
                      <a:pt x="100448" y="0"/>
                      <a:pt x="100448" y="0"/>
                      <a:pt x="100448" y="0"/>
                    </a:cubicBezTo>
                    <a:cubicBezTo>
                      <a:pt x="46191" y="0"/>
                      <a:pt x="46191" y="0"/>
                      <a:pt x="46191" y="0"/>
                    </a:cubicBezTo>
                    <a:cubicBezTo>
                      <a:pt x="40814" y="0"/>
                      <a:pt x="35193" y="5359"/>
                      <a:pt x="33727" y="11910"/>
                    </a:cubicBezTo>
                    <a:cubicBezTo>
                      <a:pt x="12464" y="108089"/>
                      <a:pt x="12464" y="108089"/>
                      <a:pt x="12464" y="108089"/>
                    </a:cubicBezTo>
                    <a:cubicBezTo>
                      <a:pt x="10997" y="114640"/>
                      <a:pt x="5621" y="120000"/>
                      <a:pt x="0" y="120000"/>
                    </a:cubicBezTo>
                    <a:lnTo>
                      <a:pt x="19796" y="120000"/>
                    </a:lnTo>
                    <a:close/>
                  </a:path>
                </a:pathLst>
              </a:custGeom>
              <a:solidFill>
                <a:srgbClr val="1C6299"/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5" name="iSḷíďe"/>
              <p:cNvSpPr/>
              <p:nvPr/>
            </p:nvSpPr>
            <p:spPr>
              <a:xfrm>
                <a:off x="3212189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551" y="120000"/>
                    </a:moveTo>
                    <a:cubicBezTo>
                      <a:pt x="73808" y="120000"/>
                      <a:pt x="73808" y="120000"/>
                      <a:pt x="73808" y="120000"/>
                    </a:cubicBezTo>
                    <a:cubicBezTo>
                      <a:pt x="79185" y="120000"/>
                      <a:pt x="84806" y="114640"/>
                      <a:pt x="86272" y="108089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8757" y="5359"/>
                      <a:pt x="114378" y="0"/>
                      <a:pt x="120000" y="0"/>
                    </a:cubicBezTo>
                    <a:cubicBezTo>
                      <a:pt x="100203" y="0"/>
                      <a:pt x="100203" y="0"/>
                      <a:pt x="100203" y="0"/>
                    </a:cubicBezTo>
                    <a:cubicBezTo>
                      <a:pt x="45947" y="0"/>
                      <a:pt x="45947" y="0"/>
                      <a:pt x="45947" y="0"/>
                    </a:cubicBezTo>
                    <a:cubicBezTo>
                      <a:pt x="40570" y="0"/>
                      <a:pt x="34949" y="5359"/>
                      <a:pt x="33482" y="11910"/>
                    </a:cubicBezTo>
                    <a:cubicBezTo>
                      <a:pt x="12464" y="108089"/>
                      <a:pt x="12464" y="108089"/>
                      <a:pt x="12464" y="108089"/>
                    </a:cubicBezTo>
                    <a:cubicBezTo>
                      <a:pt x="10997" y="114640"/>
                      <a:pt x="5376" y="120000"/>
                      <a:pt x="0" y="120000"/>
                    </a:cubicBezTo>
                    <a:lnTo>
                      <a:pt x="19551" y="120000"/>
                    </a:lnTo>
                    <a:close/>
                  </a:path>
                </a:pathLst>
              </a:custGeom>
              <a:solidFill>
                <a:srgbClr val="1C6299"/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6" name="išḷïḋe"/>
              <p:cNvSpPr/>
              <p:nvPr/>
            </p:nvSpPr>
            <p:spPr>
              <a:xfrm>
                <a:off x="4980788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796" y="120000"/>
                    </a:moveTo>
                    <a:cubicBezTo>
                      <a:pt x="73808" y="120000"/>
                      <a:pt x="73808" y="120000"/>
                      <a:pt x="73808" y="120000"/>
                    </a:cubicBezTo>
                    <a:cubicBezTo>
                      <a:pt x="79429" y="120000"/>
                      <a:pt x="84806" y="114640"/>
                      <a:pt x="86272" y="108089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9002" y="5359"/>
                      <a:pt x="114623" y="0"/>
                      <a:pt x="120000" y="0"/>
                    </a:cubicBezTo>
                    <a:cubicBezTo>
                      <a:pt x="100203" y="0"/>
                      <a:pt x="100203" y="0"/>
                      <a:pt x="100203" y="0"/>
                    </a:cubicBezTo>
                    <a:cubicBezTo>
                      <a:pt x="46191" y="0"/>
                      <a:pt x="46191" y="0"/>
                      <a:pt x="46191" y="0"/>
                    </a:cubicBezTo>
                    <a:cubicBezTo>
                      <a:pt x="40570" y="0"/>
                      <a:pt x="34949" y="5359"/>
                      <a:pt x="33482" y="11910"/>
                    </a:cubicBezTo>
                    <a:cubicBezTo>
                      <a:pt x="12464" y="108089"/>
                      <a:pt x="12464" y="108089"/>
                      <a:pt x="12464" y="108089"/>
                    </a:cubicBezTo>
                    <a:cubicBezTo>
                      <a:pt x="10997" y="114640"/>
                      <a:pt x="5376" y="120000"/>
                      <a:pt x="0" y="120000"/>
                    </a:cubicBezTo>
                    <a:lnTo>
                      <a:pt x="19796" y="120000"/>
                    </a:lnTo>
                    <a:close/>
                  </a:path>
                </a:pathLst>
              </a:custGeom>
              <a:solidFill>
                <a:srgbClr val="1C6299"/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7" name="ï$ļîḓè"/>
              <p:cNvSpPr/>
              <p:nvPr/>
            </p:nvSpPr>
            <p:spPr>
              <a:xfrm>
                <a:off x="6749385" y="3643822"/>
                <a:ext cx="2301050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796" y="120000"/>
                    </a:moveTo>
                    <a:cubicBezTo>
                      <a:pt x="74052" y="120000"/>
                      <a:pt x="74052" y="120000"/>
                      <a:pt x="74052" y="120000"/>
                    </a:cubicBezTo>
                    <a:cubicBezTo>
                      <a:pt x="79429" y="120000"/>
                      <a:pt x="85050" y="114640"/>
                      <a:pt x="86517" y="108089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9002" y="5359"/>
                      <a:pt x="114623" y="0"/>
                      <a:pt x="120000" y="0"/>
                    </a:cubicBezTo>
                    <a:cubicBezTo>
                      <a:pt x="100448" y="0"/>
                      <a:pt x="100448" y="0"/>
                      <a:pt x="100448" y="0"/>
                    </a:cubicBezTo>
                    <a:cubicBezTo>
                      <a:pt x="46191" y="0"/>
                      <a:pt x="46191" y="0"/>
                      <a:pt x="46191" y="0"/>
                    </a:cubicBezTo>
                    <a:cubicBezTo>
                      <a:pt x="40814" y="0"/>
                      <a:pt x="35193" y="5359"/>
                      <a:pt x="33727" y="11910"/>
                    </a:cubicBezTo>
                    <a:cubicBezTo>
                      <a:pt x="12464" y="108089"/>
                      <a:pt x="12464" y="108089"/>
                      <a:pt x="12464" y="108089"/>
                    </a:cubicBezTo>
                    <a:cubicBezTo>
                      <a:pt x="10997" y="114640"/>
                      <a:pt x="5621" y="120000"/>
                      <a:pt x="0" y="120000"/>
                    </a:cubicBezTo>
                    <a:lnTo>
                      <a:pt x="19796" y="120000"/>
                    </a:lnTo>
                    <a:close/>
                  </a:path>
                </a:pathLst>
              </a:custGeom>
              <a:solidFill>
                <a:srgbClr val="1C6299"/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8" name="ïşḷîḑè"/>
              <p:cNvSpPr/>
              <p:nvPr/>
            </p:nvSpPr>
            <p:spPr>
              <a:xfrm>
                <a:off x="8676193" y="1903497"/>
                <a:ext cx="2367942" cy="312541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cubicBezTo>
                      <a:pt x="17821" y="120000"/>
                      <a:pt x="17821" y="120000"/>
                      <a:pt x="17821" y="120000"/>
                    </a:cubicBezTo>
                    <a:cubicBezTo>
                      <a:pt x="66772" y="120000"/>
                      <a:pt x="66772" y="120000"/>
                      <a:pt x="66772" y="120000"/>
                    </a:cubicBezTo>
                    <a:cubicBezTo>
                      <a:pt x="71762" y="120000"/>
                      <a:pt x="76990" y="116243"/>
                      <a:pt x="78178" y="111823"/>
                    </a:cubicBezTo>
                    <a:cubicBezTo>
                      <a:pt x="95524" y="51712"/>
                      <a:pt x="95524" y="51712"/>
                      <a:pt x="95524" y="51712"/>
                    </a:cubicBezTo>
                    <a:cubicBezTo>
                      <a:pt x="113584" y="51712"/>
                      <a:pt x="113584" y="51712"/>
                      <a:pt x="113584" y="51712"/>
                    </a:cubicBezTo>
                    <a:cubicBezTo>
                      <a:pt x="118336" y="51712"/>
                      <a:pt x="120000" y="48618"/>
                      <a:pt x="117148" y="44861"/>
                    </a:cubicBezTo>
                    <a:cubicBezTo>
                      <a:pt x="85306" y="4419"/>
                      <a:pt x="85306" y="4419"/>
                      <a:pt x="85306" y="4419"/>
                    </a:cubicBezTo>
                    <a:cubicBezTo>
                      <a:pt x="82455" y="883"/>
                      <a:pt x="76752" y="0"/>
                      <a:pt x="72950" y="2872"/>
                    </a:cubicBezTo>
                    <a:cubicBezTo>
                      <a:pt x="13544" y="46629"/>
                      <a:pt x="13544" y="46629"/>
                      <a:pt x="13544" y="46629"/>
                    </a:cubicBezTo>
                    <a:cubicBezTo>
                      <a:pt x="9742" y="49281"/>
                      <a:pt x="10455" y="51712"/>
                      <a:pt x="15445" y="51712"/>
                    </a:cubicBezTo>
                    <a:cubicBezTo>
                      <a:pt x="28752" y="51712"/>
                      <a:pt x="28752" y="51712"/>
                      <a:pt x="28752" y="51712"/>
                    </a:cubicBezTo>
                    <a:cubicBezTo>
                      <a:pt x="11405" y="111823"/>
                      <a:pt x="11405" y="111823"/>
                      <a:pt x="11405" y="111823"/>
                    </a:cubicBezTo>
                    <a:cubicBezTo>
                      <a:pt x="11405" y="111823"/>
                      <a:pt x="11405" y="111823"/>
                      <a:pt x="11405" y="111823"/>
                    </a:cubicBezTo>
                    <a:cubicBezTo>
                      <a:pt x="9980" y="116243"/>
                      <a:pt x="4990" y="120000"/>
                      <a:pt x="0" y="120000"/>
                    </a:cubicBezTo>
                    <a:close/>
                  </a:path>
                </a:pathLst>
              </a:custGeom>
              <a:solidFill>
                <a:srgbClr val="1C6299"/>
              </a:solidFill>
              <a:ln w="9525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0923" y="4113137"/>
              <a:ext cx="504000" cy="5040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697" y="4113137"/>
              <a:ext cx="504000" cy="50400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471" y="4113137"/>
              <a:ext cx="504000" cy="50400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245" y="4113137"/>
              <a:ext cx="504000" cy="504000"/>
            </a:xfrm>
            <a:prstGeom prst="rect">
              <a:avLst/>
            </a:prstGeom>
          </p:spPr>
        </p:pic>
      </p:grpSp>
      <p:sp>
        <p:nvSpPr>
          <p:cNvPr id="47" name="文本框 4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44" name="矩形 4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研究成果与应用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9" name="组合 58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60" name="椭圆 59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14="http://schemas.microsoft.com/office/drawing/2010/main"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1"/>
          <p:cNvSpPr txBox="1"/>
          <p:nvPr/>
        </p:nvSpPr>
        <p:spPr>
          <a:xfrm>
            <a:off x="5891230" y="4493759"/>
            <a:ext cx="2662638" cy="96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-173355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EEB5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655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第五部分</a:t>
            </a:r>
            <a:endParaRPr kumimoji="0" lang="en-US" altLang="zh-CN" sz="2655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1" indent="-173355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35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标题文字内容</a:t>
            </a:r>
            <a:endParaRPr kumimoji="0" lang="en-US" altLang="zh-CN" sz="4795" b="0" i="0" u="none" strike="noStrike" kern="120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53" y="0"/>
            <a:ext cx="12191999" cy="4126939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13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PART 03</a:t>
            </a:r>
            <a:endParaRPr kumimoji="0" lang="zh-CN" altLang="en-US" sz="213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00914" y="4327691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" name="TextBox 24"/>
          <p:cNvSpPr txBox="1"/>
          <p:nvPr/>
        </p:nvSpPr>
        <p:spPr>
          <a:xfrm>
            <a:off x="6128397" y="5807176"/>
            <a:ext cx="1419215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kumimoji="0" lang="zh-CN" altLang="en-US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kumimoji="0" lang="zh-CN" altLang="en-US" sz="85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7531536" y="5807176"/>
            <a:ext cx="1482589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kumimoji="0" lang="zh-CN" altLang="en-US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kumimoji="0" lang="zh-CN" altLang="en-US" sz="85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665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05</a:t>
            </a:r>
            <a:endParaRPr kumimoji="0" lang="zh-CN" altLang="en-US" sz="6665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128397" y="6081797"/>
            <a:ext cx="1419215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kumimoji="0" lang="zh-CN" altLang="en-US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kumimoji="0" lang="zh-CN" altLang="en-US" sz="85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531536" y="6081797"/>
            <a:ext cx="1482589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kumimoji="0" lang="zh-CN" altLang="en-US" sz="85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kumimoji="0" lang="zh-CN" altLang="en-US" sz="85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" y="50800"/>
            <a:ext cx="12075886" cy="40761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 animBg="1"/>
      <p:bldP spid="17" grpId="0"/>
      <p:bldP spid="21" grpId="0"/>
      <p:bldP spid="22" grpId="0"/>
      <p:bldP spid="23" grpId="0"/>
      <p:bldP spid="24" grpId="0"/>
      <p:bldP spid="25" grpId="0"/>
    </p:bldLst>
  </p:timing>
</p:sld>
</file>

<file path=ppt/slides/slide25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5458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总结与致谢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71438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Summarize and acknowledge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gradFill>
            <a:gsLst>
              <a:gs pos="0">
                <a:srgbClr val="1C6299"/>
              </a:gs>
              <a:gs pos="100000">
                <a:srgbClr val="5C307D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任意多边形: 形状 20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5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26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ś1iḍé"/>
          <p:cNvSpPr/>
          <p:nvPr/>
        </p:nvSpPr>
        <p:spPr>
          <a:xfrm>
            <a:off x="3873680" y="1530531"/>
            <a:ext cx="4444639" cy="4444638"/>
          </a:xfrm>
          <a:prstGeom prst="ellipse">
            <a:avLst/>
          </a:prstGeom>
          <a:gradFill>
            <a:gsLst>
              <a:gs pos="100000">
                <a:schemeClr val="bg1">
                  <a:lumMod val="75000"/>
                  <a:alpha val="8000"/>
                </a:schemeClr>
              </a:gs>
              <a:gs pos="0">
                <a:schemeClr val="bg1">
                  <a:lumMod val="75000"/>
                  <a:alpha val="8000"/>
                </a:schemeClr>
              </a:gs>
              <a:gs pos="50000">
                <a:schemeClr val="bg1">
                  <a:lumMod val="75000"/>
                  <a:alpha val="0"/>
                </a:schemeClr>
              </a:gs>
            </a:gsLst>
            <a:lin ang="0" scaled="1"/>
          </a:gradFill>
          <a:ln w="6350">
            <a:gradFill flip="none" rotWithShape="1">
              <a:gsLst>
                <a:gs pos="75000">
                  <a:schemeClr val="bg1">
                    <a:lumMod val="75000"/>
                    <a:alpha val="0"/>
                  </a:schemeClr>
                </a:gs>
                <a:gs pos="20000">
                  <a:schemeClr val="bg1">
                    <a:lumMod val="65000"/>
                    <a:alpha val="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46448" y="2003299"/>
            <a:ext cx="3499104" cy="3499102"/>
            <a:chOff x="4346448" y="2003299"/>
            <a:chExt cx="3499104" cy="3499102"/>
          </a:xfrm>
        </p:grpSpPr>
        <p:sp>
          <p:nvSpPr>
            <p:cNvPr id="20" name="îṣľiḓê"/>
            <p:cNvSpPr/>
            <p:nvPr/>
          </p:nvSpPr>
          <p:spPr>
            <a:xfrm>
              <a:off x="4346448" y="2003299"/>
              <a:ext cx="3499104" cy="3499102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i$ḻïḓè"/>
            <p:cNvSpPr/>
            <p:nvPr/>
          </p:nvSpPr>
          <p:spPr>
            <a:xfrm>
              <a:off x="4973270" y="26237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1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íṣļïḋé"/>
            <p:cNvSpPr/>
            <p:nvPr/>
          </p:nvSpPr>
          <p:spPr>
            <a:xfrm rot="10800000">
              <a:off x="4973270" y="26237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13000">
                    <a:srgbClr val="783FA4"/>
                  </a:gs>
                  <a:gs pos="100000">
                    <a:srgbClr val="783FA4">
                      <a:alpha val="0"/>
                    </a:srgb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27075" y="2111125"/>
            <a:ext cx="3098999" cy="1067725"/>
            <a:chOff x="727075" y="2111125"/>
            <a:chExt cx="3098999" cy="1067725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727075" y="3178850"/>
              <a:ext cx="2988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/>
            <p:cNvGrpSpPr/>
            <p:nvPr/>
          </p:nvGrpSpPr>
          <p:grpSpPr>
            <a:xfrm>
              <a:off x="771475" y="2111125"/>
              <a:ext cx="3054599" cy="805161"/>
              <a:chOff x="768467" y="2044951"/>
              <a:chExt cx="3054599" cy="805161"/>
            </a:xfrm>
          </p:grpSpPr>
          <p:sp>
            <p:nvSpPr>
              <p:cNvPr id="35" name="ïṧļiḍe"/>
              <p:cNvSpPr/>
              <p:nvPr/>
            </p:nvSpPr>
            <p:spPr>
              <a:xfrm flipH="1">
                <a:off x="942082" y="2044951"/>
                <a:ext cx="2880984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Keyword Here</a:t>
                </a:r>
              </a:p>
            </p:txBody>
          </p:sp>
          <p:sp>
            <p:nvSpPr>
              <p:cNvPr id="36" name="TextBox 186"/>
              <p:cNvSpPr txBox="1"/>
              <p:nvPr/>
            </p:nvSpPr>
            <p:spPr>
              <a:xfrm>
                <a:off x="768467" y="2450451"/>
                <a:ext cx="3007290" cy="399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passages of lorem ipsum available  majority have suffered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771475" y="4409625"/>
            <a:ext cx="3054599" cy="805161"/>
            <a:chOff x="768467" y="2044951"/>
            <a:chExt cx="3054599" cy="805161"/>
          </a:xfrm>
        </p:grpSpPr>
        <p:sp>
          <p:nvSpPr>
            <p:cNvPr id="38" name="ïṧļiḍe"/>
            <p:cNvSpPr/>
            <p:nvPr/>
          </p:nvSpPr>
          <p:spPr>
            <a:xfrm flipH="1">
              <a:off x="942082" y="2044951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  <p:sp>
          <p:nvSpPr>
            <p:cNvPr id="39" name="TextBox 186"/>
            <p:cNvSpPr txBox="1"/>
            <p:nvPr/>
          </p:nvSpPr>
          <p:spPr>
            <a:xfrm>
              <a:off x="768467" y="2450451"/>
              <a:ext cx="3007290" cy="3996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passages of lorem ipsum available  majority have suffered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6861" y="3264775"/>
            <a:ext cx="3178214" cy="1062076"/>
            <a:chOff x="536861" y="3264775"/>
            <a:chExt cx="3178214" cy="106207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27075" y="4326851"/>
              <a:ext cx="2988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536861" y="3264775"/>
              <a:ext cx="3054599" cy="805161"/>
              <a:chOff x="768467" y="2044951"/>
              <a:chExt cx="3054599" cy="805161"/>
            </a:xfrm>
          </p:grpSpPr>
          <p:sp>
            <p:nvSpPr>
              <p:cNvPr id="41" name="ïṧļiḍe"/>
              <p:cNvSpPr/>
              <p:nvPr/>
            </p:nvSpPr>
            <p:spPr>
              <a:xfrm flipH="1">
                <a:off x="942082" y="2044951"/>
                <a:ext cx="2880984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Keyword Here</a:t>
                </a:r>
              </a:p>
            </p:txBody>
          </p:sp>
          <p:sp>
            <p:nvSpPr>
              <p:cNvPr id="42" name="TextBox 186"/>
              <p:cNvSpPr txBox="1"/>
              <p:nvPr/>
            </p:nvSpPr>
            <p:spPr>
              <a:xfrm>
                <a:off x="768467" y="2450451"/>
                <a:ext cx="3007290" cy="399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passages of lorem ipsum available  majority have suffered</a:t>
                </a: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8427799" y="2111125"/>
            <a:ext cx="3103542" cy="1067725"/>
            <a:chOff x="8427799" y="2111125"/>
            <a:chExt cx="3103542" cy="1067725"/>
          </a:xfrm>
        </p:grpSpPr>
        <p:cxnSp>
          <p:nvCxnSpPr>
            <p:cNvPr id="31" name="直接连接符 30"/>
            <p:cNvCxnSpPr/>
            <p:nvPr/>
          </p:nvCxnSpPr>
          <p:spPr>
            <a:xfrm flipH="1">
              <a:off x="8511610" y="31788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8427799" y="2111125"/>
              <a:ext cx="3103542" cy="805161"/>
              <a:chOff x="672215" y="2044951"/>
              <a:chExt cx="3103542" cy="805161"/>
            </a:xfrm>
          </p:grpSpPr>
          <p:sp>
            <p:nvSpPr>
              <p:cNvPr id="44" name="ïṧļiḍe"/>
              <p:cNvSpPr/>
              <p:nvPr/>
            </p:nvSpPr>
            <p:spPr>
              <a:xfrm flipH="1">
                <a:off x="672215" y="2044951"/>
                <a:ext cx="2880984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Keyword Here</a:t>
                </a:r>
              </a:p>
            </p:txBody>
          </p:sp>
          <p:sp>
            <p:nvSpPr>
              <p:cNvPr id="45" name="TextBox 186"/>
              <p:cNvSpPr txBox="1"/>
              <p:nvPr/>
            </p:nvSpPr>
            <p:spPr>
              <a:xfrm>
                <a:off x="768467" y="2450451"/>
                <a:ext cx="3007290" cy="399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1218565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There are many variations passages of lorem ipsum available  majority have suffered</a:t>
                </a: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8427799" y="4462839"/>
            <a:ext cx="3103542" cy="805161"/>
            <a:chOff x="672215" y="2044951"/>
            <a:chExt cx="3103542" cy="805161"/>
          </a:xfrm>
        </p:grpSpPr>
        <p:sp>
          <p:nvSpPr>
            <p:cNvPr id="47" name="ïṧļiḍe"/>
            <p:cNvSpPr/>
            <p:nvPr/>
          </p:nvSpPr>
          <p:spPr>
            <a:xfrm flipH="1">
              <a:off x="672215" y="2044951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  <a:endPara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TextBox 186"/>
            <p:cNvSpPr txBox="1"/>
            <p:nvPr/>
          </p:nvSpPr>
          <p:spPr>
            <a:xfrm>
              <a:off x="768467" y="2450451"/>
              <a:ext cx="3007290" cy="3996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passages of lorem ipsum available  majority have suffered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511610" y="3263688"/>
            <a:ext cx="3143529" cy="1063163"/>
            <a:chOff x="8511610" y="3263688"/>
            <a:chExt cx="3143529" cy="1063163"/>
          </a:xfrm>
        </p:grpSpPr>
        <p:cxnSp>
          <p:nvCxnSpPr>
            <p:cNvPr id="32" name="直接连接符 31"/>
            <p:cNvCxnSpPr/>
            <p:nvPr/>
          </p:nvCxnSpPr>
          <p:spPr>
            <a:xfrm flipH="1">
              <a:off x="8511610" y="43268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ïṧļiḍe"/>
            <p:cNvSpPr/>
            <p:nvPr/>
          </p:nvSpPr>
          <p:spPr>
            <a:xfrm flipH="1">
              <a:off x="8600539" y="3263688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  <p:sp>
          <p:nvSpPr>
            <p:cNvPr id="51" name="TextBox 186"/>
            <p:cNvSpPr txBox="1"/>
            <p:nvPr/>
          </p:nvSpPr>
          <p:spPr>
            <a:xfrm>
              <a:off x="8696791" y="3669189"/>
              <a:ext cx="2958348" cy="3996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passages of lorem ipsum available  majority have suffered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05488" y="2274044"/>
            <a:ext cx="597264" cy="597262"/>
            <a:chOff x="7705488" y="2274044"/>
            <a:chExt cx="597264" cy="597262"/>
          </a:xfrm>
          <a:solidFill>
            <a:srgbClr val="1C6299"/>
          </a:solidFill>
        </p:grpSpPr>
        <p:sp>
          <p:nvSpPr>
            <p:cNvPr id="28" name="íşlîḓé"/>
            <p:cNvSpPr/>
            <p:nvPr/>
          </p:nvSpPr>
          <p:spPr>
            <a:xfrm>
              <a:off x="7705488" y="2274044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30" y="2376003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8" name="组合 7"/>
          <p:cNvGrpSpPr/>
          <p:nvPr/>
        </p:nvGrpSpPr>
        <p:grpSpPr>
          <a:xfrm>
            <a:off x="7982434" y="3422045"/>
            <a:ext cx="597264" cy="597262"/>
            <a:chOff x="7982434" y="3422045"/>
            <a:chExt cx="597264" cy="597262"/>
          </a:xfrm>
          <a:solidFill>
            <a:srgbClr val="1C6299"/>
          </a:solidFill>
        </p:grpSpPr>
        <p:sp>
          <p:nvSpPr>
            <p:cNvPr id="29" name="ïsḻíḍe"/>
            <p:cNvSpPr/>
            <p:nvPr/>
          </p:nvSpPr>
          <p:spPr>
            <a:xfrm>
              <a:off x="7982434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3" name="图片 52"/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895" y="3583945"/>
              <a:ext cx="426316" cy="324000"/>
            </a:xfrm>
            <a:prstGeom prst="rect">
              <a:avLst/>
            </a:prstGeom>
            <a:grpFill/>
          </p:spPr>
        </p:pic>
      </p:grpSp>
      <p:grpSp>
        <p:nvGrpSpPr>
          <p:cNvPr id="5" name="组合 4"/>
          <p:cNvGrpSpPr/>
          <p:nvPr/>
        </p:nvGrpSpPr>
        <p:grpSpPr>
          <a:xfrm>
            <a:off x="3609127" y="3422045"/>
            <a:ext cx="597264" cy="597262"/>
            <a:chOff x="3609127" y="3422045"/>
            <a:chExt cx="597264" cy="597262"/>
          </a:xfrm>
          <a:solidFill>
            <a:srgbClr val="1C6299"/>
          </a:solidFill>
        </p:grpSpPr>
        <p:sp>
          <p:nvSpPr>
            <p:cNvPr id="24" name="iṧlïḍe"/>
            <p:cNvSpPr/>
            <p:nvPr/>
          </p:nvSpPr>
          <p:spPr>
            <a:xfrm>
              <a:off x="3609127" y="3422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669" y="3559028"/>
              <a:ext cx="324000" cy="324000"/>
            </a:xfrm>
            <a:prstGeom prst="rect">
              <a:avLst/>
            </a:prstGeom>
            <a:grpFill/>
          </p:spPr>
        </p:pic>
      </p:grpSp>
      <p:grpSp>
        <p:nvGrpSpPr>
          <p:cNvPr id="3" name="组合 2"/>
          <p:cNvGrpSpPr/>
          <p:nvPr/>
        </p:nvGrpSpPr>
        <p:grpSpPr>
          <a:xfrm>
            <a:off x="3886073" y="2274044"/>
            <a:ext cx="597264" cy="597262"/>
            <a:chOff x="3886073" y="2274044"/>
            <a:chExt cx="597264" cy="597262"/>
          </a:xfrm>
          <a:solidFill>
            <a:srgbClr val="1C6299"/>
          </a:solidFill>
        </p:grpSpPr>
        <p:sp>
          <p:nvSpPr>
            <p:cNvPr id="23" name="ïṥḷîďe"/>
            <p:cNvSpPr/>
            <p:nvPr/>
          </p:nvSpPr>
          <p:spPr>
            <a:xfrm>
              <a:off x="3886073" y="2274044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710" y="2398915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4" name="组合 3"/>
          <p:cNvGrpSpPr/>
          <p:nvPr/>
        </p:nvGrpSpPr>
        <p:grpSpPr>
          <a:xfrm>
            <a:off x="3886073" y="4570045"/>
            <a:ext cx="597264" cy="597262"/>
            <a:chOff x="3886073" y="4570045"/>
            <a:chExt cx="597264" cy="597262"/>
          </a:xfrm>
          <a:solidFill>
            <a:srgbClr val="1C6299"/>
          </a:solidFill>
        </p:grpSpPr>
        <p:sp>
          <p:nvSpPr>
            <p:cNvPr id="25" name="iṩlïḓê"/>
            <p:cNvSpPr/>
            <p:nvPr/>
          </p:nvSpPr>
          <p:spPr>
            <a:xfrm>
              <a:off x="3886073" y="4570045"/>
              <a:ext cx="597264" cy="59726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750" y="4713478"/>
              <a:ext cx="324000" cy="324000"/>
            </a:xfrm>
            <a:prstGeom prst="rect">
              <a:avLst/>
            </a:prstGeom>
            <a:grpFill/>
          </p:spPr>
        </p:pic>
      </p:grpSp>
      <p:grpSp>
        <p:nvGrpSpPr>
          <p:cNvPr id="7" name="组合 6"/>
          <p:cNvGrpSpPr/>
          <p:nvPr/>
        </p:nvGrpSpPr>
        <p:grpSpPr>
          <a:xfrm>
            <a:off x="7705488" y="4570045"/>
            <a:ext cx="597264" cy="597262"/>
            <a:chOff x="7705488" y="4570045"/>
            <a:chExt cx="597264" cy="597262"/>
          </a:xfrm>
          <a:solidFill>
            <a:srgbClr val="1C6299"/>
          </a:solidFill>
        </p:grpSpPr>
        <p:sp>
          <p:nvSpPr>
            <p:cNvPr id="30" name="ïṥļîde"/>
            <p:cNvSpPr/>
            <p:nvPr/>
          </p:nvSpPr>
          <p:spPr>
            <a:xfrm>
              <a:off x="7705488" y="4570045"/>
              <a:ext cx="597264" cy="597262"/>
            </a:xfrm>
            <a:prstGeom prst="ellipse">
              <a:avLst/>
            </a:prstGeom>
            <a:grpFill/>
            <a:ln w="19050">
              <a:solidFill>
                <a:srgbClr val="42A8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707" y="4666892"/>
              <a:ext cx="396000" cy="396000"/>
            </a:xfrm>
            <a:prstGeom prst="rect">
              <a:avLst/>
            </a:prstGeom>
            <a:grpFill/>
          </p:spPr>
        </p:pic>
      </p:grpSp>
      <p:sp>
        <p:nvSpPr>
          <p:cNvPr id="70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总结与致谢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76" name="组合 75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7" name="椭圆 76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4717678" y="2289892"/>
            <a:ext cx="2812809" cy="2812809"/>
          </a:xfrm>
          <a:prstGeom prst="ellipse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575018" cy="923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大 家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ALL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075323" y="2920351"/>
            <a:ext cx="8041354" cy="4443637"/>
            <a:chOff x="-825591" y="-517212"/>
            <a:chExt cx="14123799" cy="7804785"/>
          </a:xfrm>
        </p:grpSpPr>
        <p:pic>
          <p:nvPicPr>
            <p:cNvPr id="20" name="图片 19" descr="未标题-1"/>
            <p:cNvPicPr>
              <a:picLocks noChangeAspect="1"/>
            </p:cNvPicPr>
            <p:nvPr/>
          </p:nvPicPr>
          <p:blipFill>
            <a:blip r:embed="rId4"/>
            <a:srcRect r="37737"/>
            <a:stretch>
              <a:fillRect/>
            </a:stretch>
          </p:blipFill>
          <p:spPr>
            <a:xfrm>
              <a:off x="-825591" y="-517212"/>
              <a:ext cx="6873876" cy="7804785"/>
            </a:xfrm>
            <a:prstGeom prst="rect">
              <a:avLst/>
            </a:prstGeom>
          </p:spPr>
        </p:pic>
        <p:pic>
          <p:nvPicPr>
            <p:cNvPr id="21" name="图片 20" descr="二维码2019030523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7020" y="1739864"/>
              <a:ext cx="2551469" cy="2551469"/>
            </a:xfrm>
            <a:prstGeom prst="rect">
              <a:avLst/>
            </a:prstGeom>
          </p:spPr>
        </p:pic>
        <p:pic>
          <p:nvPicPr>
            <p:cNvPr id="22" name="图片 21" descr="源文件-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9772" y="1739864"/>
              <a:ext cx="2293356" cy="2508437"/>
            </a:xfrm>
            <a:prstGeom prst="rect">
              <a:avLst/>
            </a:prstGeom>
          </p:spPr>
        </p:pic>
        <p:pic>
          <p:nvPicPr>
            <p:cNvPr id="23" name="图片 22" descr="未标题-1"/>
            <p:cNvPicPr>
              <a:picLocks noChangeAspect="1"/>
            </p:cNvPicPr>
            <p:nvPr/>
          </p:nvPicPr>
          <p:blipFill>
            <a:blip r:embed="rId4"/>
            <a:srcRect l="61338"/>
            <a:stretch>
              <a:fillRect/>
            </a:stretch>
          </p:blipFill>
          <p:spPr>
            <a:xfrm>
              <a:off x="9188488" y="-372116"/>
              <a:ext cx="4109720" cy="7514590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142198" y="4743602"/>
              <a:ext cx="6347256" cy="15676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“中南云麓谷”新媒体中心  出品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中南大学学生工作部（处）官方微信</a:t>
              </a:r>
              <a:endPara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948171" y="5658085"/>
            <a:ext cx="418008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关注微信公众号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“中南云麓谷”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定期共享优质资源</a:t>
            </a:r>
            <a:endParaRPr lang="zh-CN" altLang="en-US" sz="2400" dirty="0"/>
          </a:p>
        </p:txBody>
      </p:sp>
    </p:spTree>
  </p:cSld>
  <p:clrMapOvr>
    <a:masterClrMapping/>
  </p:clrMapOvr>
  <p:transition spd="slow" advClick="0" advTm="1000">
    <p:randomBar dir="vert"/>
  </p:transition>
</p:sld>
</file>

<file path=ppt/slides/slide3.xml><?xml version="1.0" encoding="utf-8"?>
<p:sld xmlns:a14="http://schemas.microsoft.com/office/drawing/2010/main"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240683" cy="4126939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5891230" y="4493759"/>
            <a:ext cx="2662638" cy="96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173355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65" b="1" dirty="0">
                <a:solidFill>
                  <a:srgbClr val="EEB5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655" b="1" dirty="0">
              <a:solidFill>
                <a:srgbClr val="1C62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173355"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035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en-US" altLang="zh-CN" sz="4795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PART 01</a:t>
            </a:r>
            <a:endParaRPr lang="zh-CN" altLang="en-US" sz="2135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00914" y="4327691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Box 24"/>
          <p:cNvSpPr txBox="1"/>
          <p:nvPr/>
        </p:nvSpPr>
        <p:spPr>
          <a:xfrm>
            <a:off x="6128397" y="5807176"/>
            <a:ext cx="1419215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7531536" y="5807176"/>
            <a:ext cx="1482589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65" b="1" dirty="0">
                <a:solidFill>
                  <a:srgbClr val="1C6299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01</a:t>
            </a:r>
            <a:endParaRPr lang="zh-CN" altLang="en-US" sz="6665" b="1" dirty="0">
              <a:solidFill>
                <a:srgbClr val="1C6299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128397" y="6081797"/>
            <a:ext cx="1419215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531536" y="6081797"/>
            <a:ext cx="1482589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8"/>
          <a:stretch>
            <a:fillRect/>
          </a:stretch>
        </p:blipFill>
        <p:spPr>
          <a:xfrm>
            <a:off x="44451" y="50799"/>
            <a:ext cx="12147550" cy="40761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/>
      <p:bldP spid="17" grpId="0"/>
      <p:bldP spid="21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选题背景与意义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Background and significance of the topic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4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5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879" cy="341416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54075" y="4007535"/>
            <a:ext cx="6316333" cy="2362718"/>
            <a:chOff x="695325" y="676434"/>
            <a:chExt cx="6316333" cy="2362718"/>
          </a:xfrm>
        </p:grpSpPr>
        <p:sp>
          <p:nvSpPr>
            <p:cNvPr id="13" name="文本框 12"/>
            <p:cNvSpPr txBox="1"/>
            <p:nvPr/>
          </p:nvSpPr>
          <p:spPr>
            <a:xfrm>
              <a:off x="695325" y="676434"/>
              <a:ext cx="4162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国内研究概括</a:t>
              </a:r>
            </a:p>
          </p:txBody>
        </p:sp>
        <p:sp>
          <p:nvSpPr>
            <p:cNvPr id="15" name="TextBox 205"/>
            <p:cNvSpPr txBox="1"/>
            <p:nvPr/>
          </p:nvSpPr>
          <p:spPr>
            <a:xfrm>
              <a:off x="695325" y="1429650"/>
              <a:ext cx="6316333" cy="889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available.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There are many variations of passages of lorem ipsum available.</a:t>
              </a:r>
            </a:p>
            <a:p>
              <a:pPr marL="0" marR="0" lvl="0" indent="0" algn="l" defTabSz="1218565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TextBox 205"/>
            <p:cNvSpPr txBox="1"/>
            <p:nvPr/>
          </p:nvSpPr>
          <p:spPr>
            <a:xfrm>
              <a:off x="695325" y="2150062"/>
              <a:ext cx="6316333" cy="889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available.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There are many variations of passages of lorem ipsum available.</a:t>
              </a:r>
            </a:p>
            <a:p>
              <a:pPr marL="0" marR="0" lvl="0" indent="0" algn="l" defTabSz="1218565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667038" y="4705619"/>
            <a:ext cx="999353" cy="999353"/>
            <a:chOff x="9340553" y="1102575"/>
            <a:chExt cx="1260000" cy="126000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7178" y="1399200"/>
              <a:ext cx="666750" cy="666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椭圆 20"/>
            <p:cNvSpPr/>
            <p:nvPr/>
          </p:nvSpPr>
          <p:spPr>
            <a:xfrm>
              <a:off x="9340553" y="1102575"/>
              <a:ext cx="1260000" cy="1260000"/>
            </a:xfrm>
            <a:prstGeom prst="ellipse">
              <a:avLst/>
            </a:prstGeom>
            <a:noFill/>
            <a:ln w="222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951762" y="2178622"/>
            <a:ext cx="2431345" cy="1098999"/>
            <a:chOff x="1539900" y="1622233"/>
            <a:chExt cx="2431345" cy="1098999"/>
          </a:xfrm>
        </p:grpSpPr>
        <p:sp>
          <p:nvSpPr>
            <p:cNvPr id="36" name="TextBox 205"/>
            <p:cNvSpPr txBox="1"/>
            <p:nvPr/>
          </p:nvSpPr>
          <p:spPr>
            <a:xfrm>
              <a:off x="1704916" y="1897032"/>
              <a:ext cx="2101312" cy="82420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spcBef>
                  <a:spcPct val="0"/>
                </a:spcBef>
                <a:defRPr sz="110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available</a:t>
              </a:r>
            </a:p>
          </p:txBody>
        </p:sp>
        <p:sp>
          <p:nvSpPr>
            <p:cNvPr id="37" name="TextBox 205"/>
            <p:cNvSpPr txBox="1"/>
            <p:nvPr/>
          </p:nvSpPr>
          <p:spPr>
            <a:xfrm>
              <a:off x="1539900" y="1622233"/>
              <a:ext cx="2431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108172" y="4443559"/>
            <a:ext cx="2431345" cy="1098999"/>
            <a:chOff x="1539900" y="1622233"/>
            <a:chExt cx="2431345" cy="1098999"/>
          </a:xfrm>
        </p:grpSpPr>
        <p:sp>
          <p:nvSpPr>
            <p:cNvPr id="39" name="TextBox 205"/>
            <p:cNvSpPr txBox="1"/>
            <p:nvPr/>
          </p:nvSpPr>
          <p:spPr>
            <a:xfrm>
              <a:off x="1704916" y="1897032"/>
              <a:ext cx="2101312" cy="82420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spcBef>
                  <a:spcPct val="0"/>
                </a:spcBef>
                <a:defRPr sz="110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available</a:t>
              </a:r>
            </a:p>
          </p:txBody>
        </p:sp>
        <p:sp>
          <p:nvSpPr>
            <p:cNvPr id="40" name="TextBox 205"/>
            <p:cNvSpPr txBox="1"/>
            <p:nvPr/>
          </p:nvSpPr>
          <p:spPr>
            <a:xfrm>
              <a:off x="1539900" y="1622233"/>
              <a:ext cx="2431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137541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090986" y="2178622"/>
            <a:ext cx="2431345" cy="1098999"/>
            <a:chOff x="1539900" y="1622233"/>
            <a:chExt cx="2431345" cy="1098999"/>
          </a:xfrm>
        </p:grpSpPr>
        <p:sp>
          <p:nvSpPr>
            <p:cNvPr id="42" name="TextBox 205"/>
            <p:cNvSpPr txBox="1"/>
            <p:nvPr/>
          </p:nvSpPr>
          <p:spPr>
            <a:xfrm>
              <a:off x="1704916" y="1897032"/>
              <a:ext cx="2101312" cy="82420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spcBef>
                  <a:spcPct val="0"/>
                </a:spcBef>
                <a:defRPr sz="110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available</a:t>
              </a:r>
            </a:p>
          </p:txBody>
        </p:sp>
        <p:sp>
          <p:nvSpPr>
            <p:cNvPr id="43" name="TextBox 205"/>
            <p:cNvSpPr txBox="1"/>
            <p:nvPr/>
          </p:nvSpPr>
          <p:spPr>
            <a:xfrm>
              <a:off x="1539900" y="1622233"/>
              <a:ext cx="2431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137541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964308" y="4443559"/>
            <a:ext cx="2431345" cy="1098999"/>
            <a:chOff x="1539900" y="1622233"/>
            <a:chExt cx="2431345" cy="1098999"/>
          </a:xfrm>
        </p:grpSpPr>
        <p:sp>
          <p:nvSpPr>
            <p:cNvPr id="45" name="TextBox 205"/>
            <p:cNvSpPr txBox="1"/>
            <p:nvPr/>
          </p:nvSpPr>
          <p:spPr>
            <a:xfrm>
              <a:off x="1704916" y="1897032"/>
              <a:ext cx="2101312" cy="824200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spcBef>
                  <a:spcPct val="0"/>
                </a:spcBef>
                <a:defRPr sz="110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There are many variations of passages of lorem ipsum available</a:t>
              </a:r>
            </a:p>
          </p:txBody>
        </p:sp>
        <p:sp>
          <p:nvSpPr>
            <p:cNvPr id="46" name="TextBox 205"/>
            <p:cNvSpPr txBox="1"/>
            <p:nvPr/>
          </p:nvSpPr>
          <p:spPr>
            <a:xfrm>
              <a:off x="1539900" y="1622233"/>
              <a:ext cx="2431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137541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Keyword Here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88323" y="1177430"/>
            <a:ext cx="5355520" cy="5226924"/>
            <a:chOff x="3418240" y="1100851"/>
            <a:chExt cx="5355520" cy="5226924"/>
          </a:xfrm>
        </p:grpSpPr>
        <p:grpSp>
          <p:nvGrpSpPr>
            <p:cNvPr id="26" name="组合 25"/>
            <p:cNvGrpSpPr/>
            <p:nvPr/>
          </p:nvGrpSpPr>
          <p:grpSpPr>
            <a:xfrm rot="60000">
              <a:off x="3418240" y="1100851"/>
              <a:ext cx="5355520" cy="5226924"/>
              <a:chOff x="3775367" y="815538"/>
              <a:chExt cx="5355520" cy="5226924"/>
            </a:xfrm>
          </p:grpSpPr>
          <p:sp>
            <p:nvSpPr>
              <p:cNvPr id="27" name="îṧ1îdê"/>
              <p:cNvSpPr/>
              <p:nvPr/>
            </p:nvSpPr>
            <p:spPr bwMode="auto">
              <a:xfrm rot="2783601">
                <a:off x="5910432" y="2915096"/>
                <a:ext cx="3120970" cy="3133762"/>
              </a:xfrm>
              <a:custGeom>
                <a:avLst/>
                <a:gdLst>
                  <a:gd name="T0" fmla="*/ 536 w 1238"/>
                  <a:gd name="T1" fmla="*/ 1123 h 1241"/>
                  <a:gd name="T2" fmla="*/ 622 w 1238"/>
                  <a:gd name="T3" fmla="*/ 908 h 1241"/>
                  <a:gd name="T4" fmla="*/ 706 w 1238"/>
                  <a:gd name="T5" fmla="*/ 707 h 1241"/>
                  <a:gd name="T6" fmla="*/ 907 w 1238"/>
                  <a:gd name="T7" fmla="*/ 622 h 1241"/>
                  <a:gd name="T8" fmla="*/ 1122 w 1238"/>
                  <a:gd name="T9" fmla="*/ 535 h 1241"/>
                  <a:gd name="T10" fmla="*/ 1122 w 1238"/>
                  <a:gd name="T11" fmla="*/ 115 h 1241"/>
                  <a:gd name="T12" fmla="*/ 702 w 1238"/>
                  <a:gd name="T13" fmla="*/ 116 h 1241"/>
                  <a:gd name="T14" fmla="*/ 615 w 1238"/>
                  <a:gd name="T15" fmla="*/ 332 h 1241"/>
                  <a:gd name="T16" fmla="*/ 532 w 1238"/>
                  <a:gd name="T17" fmla="*/ 534 h 1241"/>
                  <a:gd name="T18" fmla="*/ 331 w 1238"/>
                  <a:gd name="T19" fmla="*/ 618 h 1241"/>
                  <a:gd name="T20" fmla="*/ 116 w 1238"/>
                  <a:gd name="T21" fmla="*/ 705 h 1241"/>
                  <a:gd name="T22" fmla="*/ 116 w 1238"/>
                  <a:gd name="T23" fmla="*/ 1125 h 1241"/>
                  <a:gd name="T24" fmla="*/ 536 w 1238"/>
                  <a:gd name="T25" fmla="*/ 1123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38" h="1241">
                    <a:moveTo>
                      <a:pt x="536" y="1123"/>
                    </a:moveTo>
                    <a:cubicBezTo>
                      <a:pt x="595" y="1064"/>
                      <a:pt x="624" y="986"/>
                      <a:pt x="622" y="908"/>
                    </a:cubicBezTo>
                    <a:cubicBezTo>
                      <a:pt x="622" y="835"/>
                      <a:pt x="650" y="763"/>
                      <a:pt x="706" y="707"/>
                    </a:cubicBezTo>
                    <a:cubicBezTo>
                      <a:pt x="761" y="651"/>
                      <a:pt x="834" y="623"/>
                      <a:pt x="907" y="622"/>
                    </a:cubicBezTo>
                    <a:cubicBezTo>
                      <a:pt x="985" y="623"/>
                      <a:pt x="1063" y="594"/>
                      <a:pt x="1122" y="535"/>
                    </a:cubicBezTo>
                    <a:cubicBezTo>
                      <a:pt x="1238" y="419"/>
                      <a:pt x="1237" y="231"/>
                      <a:pt x="1122" y="115"/>
                    </a:cubicBezTo>
                    <a:cubicBezTo>
                      <a:pt x="1006" y="0"/>
                      <a:pt x="818" y="0"/>
                      <a:pt x="702" y="116"/>
                    </a:cubicBezTo>
                    <a:cubicBezTo>
                      <a:pt x="643" y="176"/>
                      <a:pt x="613" y="254"/>
                      <a:pt x="615" y="332"/>
                    </a:cubicBezTo>
                    <a:cubicBezTo>
                      <a:pt x="615" y="405"/>
                      <a:pt x="588" y="478"/>
                      <a:pt x="532" y="534"/>
                    </a:cubicBezTo>
                    <a:cubicBezTo>
                      <a:pt x="477" y="589"/>
                      <a:pt x="404" y="618"/>
                      <a:pt x="331" y="618"/>
                    </a:cubicBezTo>
                    <a:cubicBezTo>
                      <a:pt x="253" y="616"/>
                      <a:pt x="175" y="646"/>
                      <a:pt x="116" y="705"/>
                    </a:cubicBezTo>
                    <a:cubicBezTo>
                      <a:pt x="0" y="822"/>
                      <a:pt x="0" y="1010"/>
                      <a:pt x="116" y="1125"/>
                    </a:cubicBezTo>
                    <a:cubicBezTo>
                      <a:pt x="232" y="1241"/>
                      <a:pt x="420" y="1240"/>
                      <a:pt x="536" y="1123"/>
                    </a:cubicBezTo>
                    <a:close/>
                  </a:path>
                </a:pathLst>
              </a:custGeom>
              <a:solidFill>
                <a:srgbClr val="1C6299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28" name="îṧļiḓê"/>
              <p:cNvSpPr/>
              <p:nvPr/>
            </p:nvSpPr>
            <p:spPr bwMode="auto">
              <a:xfrm rot="8027341">
                <a:off x="3876753" y="807543"/>
                <a:ext cx="3119903" cy="3135893"/>
              </a:xfrm>
              <a:custGeom>
                <a:avLst/>
                <a:gdLst>
                  <a:gd name="T0" fmla="*/ 1122 w 1238"/>
                  <a:gd name="T1" fmla="*/ 707 h 1242"/>
                  <a:gd name="T2" fmla="*/ 907 w 1238"/>
                  <a:gd name="T3" fmla="*/ 619 h 1242"/>
                  <a:gd name="T4" fmla="*/ 706 w 1238"/>
                  <a:gd name="T5" fmla="*/ 535 h 1242"/>
                  <a:gd name="T6" fmla="*/ 622 w 1238"/>
                  <a:gd name="T7" fmla="*/ 333 h 1242"/>
                  <a:gd name="T8" fmla="*/ 536 w 1238"/>
                  <a:gd name="T9" fmla="*/ 117 h 1242"/>
                  <a:gd name="T10" fmla="*/ 117 w 1238"/>
                  <a:gd name="T11" fmla="*/ 116 h 1242"/>
                  <a:gd name="T12" fmla="*/ 116 w 1238"/>
                  <a:gd name="T13" fmla="*/ 535 h 1242"/>
                  <a:gd name="T14" fmla="*/ 331 w 1238"/>
                  <a:gd name="T15" fmla="*/ 623 h 1242"/>
                  <a:gd name="T16" fmla="*/ 532 w 1238"/>
                  <a:gd name="T17" fmla="*/ 708 h 1242"/>
                  <a:gd name="T18" fmla="*/ 615 w 1238"/>
                  <a:gd name="T19" fmla="*/ 909 h 1242"/>
                  <a:gd name="T20" fmla="*/ 701 w 1238"/>
                  <a:gd name="T21" fmla="*/ 1125 h 1242"/>
                  <a:gd name="T22" fmla="*/ 1121 w 1238"/>
                  <a:gd name="T23" fmla="*/ 1127 h 1242"/>
                  <a:gd name="T24" fmla="*/ 1122 w 1238"/>
                  <a:gd name="T25" fmla="*/ 707 h 1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38" h="1242">
                    <a:moveTo>
                      <a:pt x="1122" y="707"/>
                    </a:moveTo>
                    <a:cubicBezTo>
                      <a:pt x="1063" y="647"/>
                      <a:pt x="985" y="618"/>
                      <a:pt x="907" y="619"/>
                    </a:cubicBezTo>
                    <a:cubicBezTo>
                      <a:pt x="834" y="619"/>
                      <a:pt x="762" y="591"/>
                      <a:pt x="706" y="535"/>
                    </a:cubicBezTo>
                    <a:cubicBezTo>
                      <a:pt x="650" y="479"/>
                      <a:pt x="623" y="406"/>
                      <a:pt x="622" y="333"/>
                    </a:cubicBezTo>
                    <a:cubicBezTo>
                      <a:pt x="624" y="255"/>
                      <a:pt x="595" y="177"/>
                      <a:pt x="536" y="117"/>
                    </a:cubicBezTo>
                    <a:cubicBezTo>
                      <a:pt x="421" y="1"/>
                      <a:pt x="233" y="0"/>
                      <a:pt x="117" y="116"/>
                    </a:cubicBezTo>
                    <a:cubicBezTo>
                      <a:pt x="1" y="231"/>
                      <a:pt x="0" y="419"/>
                      <a:pt x="116" y="535"/>
                    </a:cubicBezTo>
                    <a:cubicBezTo>
                      <a:pt x="175" y="595"/>
                      <a:pt x="253" y="625"/>
                      <a:pt x="331" y="623"/>
                    </a:cubicBezTo>
                    <a:cubicBezTo>
                      <a:pt x="404" y="623"/>
                      <a:pt x="477" y="652"/>
                      <a:pt x="532" y="708"/>
                    </a:cubicBezTo>
                    <a:cubicBezTo>
                      <a:pt x="587" y="763"/>
                      <a:pt x="615" y="836"/>
                      <a:pt x="615" y="909"/>
                    </a:cubicBezTo>
                    <a:cubicBezTo>
                      <a:pt x="613" y="987"/>
                      <a:pt x="642" y="1065"/>
                      <a:pt x="701" y="1125"/>
                    </a:cubicBezTo>
                    <a:cubicBezTo>
                      <a:pt x="817" y="1241"/>
                      <a:pt x="1005" y="1242"/>
                      <a:pt x="1121" y="1127"/>
                    </a:cubicBezTo>
                    <a:cubicBezTo>
                      <a:pt x="1237" y="1011"/>
                      <a:pt x="1238" y="824"/>
                      <a:pt x="1122" y="707"/>
                    </a:cubicBezTo>
                    <a:close/>
                  </a:path>
                </a:pathLst>
              </a:custGeom>
              <a:solidFill>
                <a:srgbClr val="1C6299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3775367" y="1751978"/>
                <a:ext cx="5355520" cy="3341782"/>
                <a:chOff x="3775367" y="1751978"/>
                <a:chExt cx="5355520" cy="3341782"/>
              </a:xfrm>
            </p:grpSpPr>
            <p:sp>
              <p:nvSpPr>
                <p:cNvPr id="30" name="ïślidê"/>
                <p:cNvSpPr/>
                <p:nvPr/>
              </p:nvSpPr>
              <p:spPr bwMode="auto">
                <a:xfrm rot="2783601">
                  <a:off x="4893175" y="1843948"/>
                  <a:ext cx="3119904" cy="3135893"/>
                </a:xfrm>
                <a:custGeom>
                  <a:avLst/>
                  <a:gdLst>
                    <a:gd name="T0" fmla="*/ 1122 w 1238"/>
                    <a:gd name="T1" fmla="*/ 707 h 1242"/>
                    <a:gd name="T2" fmla="*/ 907 w 1238"/>
                    <a:gd name="T3" fmla="*/ 619 h 1242"/>
                    <a:gd name="T4" fmla="*/ 706 w 1238"/>
                    <a:gd name="T5" fmla="*/ 535 h 1242"/>
                    <a:gd name="T6" fmla="*/ 622 w 1238"/>
                    <a:gd name="T7" fmla="*/ 333 h 1242"/>
                    <a:gd name="T8" fmla="*/ 536 w 1238"/>
                    <a:gd name="T9" fmla="*/ 117 h 1242"/>
                    <a:gd name="T10" fmla="*/ 117 w 1238"/>
                    <a:gd name="T11" fmla="*/ 116 h 1242"/>
                    <a:gd name="T12" fmla="*/ 116 w 1238"/>
                    <a:gd name="T13" fmla="*/ 535 h 1242"/>
                    <a:gd name="T14" fmla="*/ 331 w 1238"/>
                    <a:gd name="T15" fmla="*/ 623 h 1242"/>
                    <a:gd name="T16" fmla="*/ 532 w 1238"/>
                    <a:gd name="T17" fmla="*/ 708 h 1242"/>
                    <a:gd name="T18" fmla="*/ 615 w 1238"/>
                    <a:gd name="T19" fmla="*/ 909 h 1242"/>
                    <a:gd name="T20" fmla="*/ 701 w 1238"/>
                    <a:gd name="T21" fmla="*/ 1125 h 1242"/>
                    <a:gd name="T22" fmla="*/ 1121 w 1238"/>
                    <a:gd name="T23" fmla="*/ 1127 h 1242"/>
                    <a:gd name="T24" fmla="*/ 1122 w 1238"/>
                    <a:gd name="T25" fmla="*/ 707 h 1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38" h="1242">
                      <a:moveTo>
                        <a:pt x="1122" y="707"/>
                      </a:moveTo>
                      <a:cubicBezTo>
                        <a:pt x="1063" y="647"/>
                        <a:pt x="985" y="618"/>
                        <a:pt x="907" y="619"/>
                      </a:cubicBezTo>
                      <a:cubicBezTo>
                        <a:pt x="834" y="619"/>
                        <a:pt x="762" y="591"/>
                        <a:pt x="706" y="535"/>
                      </a:cubicBezTo>
                      <a:cubicBezTo>
                        <a:pt x="650" y="479"/>
                        <a:pt x="623" y="406"/>
                        <a:pt x="622" y="333"/>
                      </a:cubicBezTo>
                      <a:cubicBezTo>
                        <a:pt x="624" y="255"/>
                        <a:pt x="595" y="177"/>
                        <a:pt x="536" y="117"/>
                      </a:cubicBezTo>
                      <a:cubicBezTo>
                        <a:pt x="421" y="1"/>
                        <a:pt x="233" y="0"/>
                        <a:pt x="117" y="116"/>
                      </a:cubicBezTo>
                      <a:cubicBezTo>
                        <a:pt x="1" y="231"/>
                        <a:pt x="0" y="419"/>
                        <a:pt x="116" y="535"/>
                      </a:cubicBezTo>
                      <a:cubicBezTo>
                        <a:pt x="175" y="595"/>
                        <a:pt x="253" y="625"/>
                        <a:pt x="331" y="623"/>
                      </a:cubicBezTo>
                      <a:cubicBezTo>
                        <a:pt x="404" y="623"/>
                        <a:pt x="477" y="652"/>
                        <a:pt x="532" y="708"/>
                      </a:cubicBezTo>
                      <a:cubicBezTo>
                        <a:pt x="587" y="763"/>
                        <a:pt x="615" y="836"/>
                        <a:pt x="615" y="909"/>
                      </a:cubicBezTo>
                      <a:cubicBezTo>
                        <a:pt x="613" y="987"/>
                        <a:pt x="642" y="1065"/>
                        <a:pt x="701" y="1125"/>
                      </a:cubicBezTo>
                      <a:cubicBezTo>
                        <a:pt x="817" y="1241"/>
                        <a:pt x="1005" y="1242"/>
                        <a:pt x="1121" y="1127"/>
                      </a:cubicBezTo>
                      <a:cubicBezTo>
                        <a:pt x="1237" y="1011"/>
                        <a:pt x="1238" y="824"/>
                        <a:pt x="1122" y="707"/>
                      </a:cubicBezTo>
                      <a:close/>
                    </a:path>
                  </a:pathLst>
                </a:custGeom>
                <a:solidFill>
                  <a:srgbClr val="1C6299"/>
                </a:solidFill>
                <a:ln w="127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91440" tIns="45720" rIns="91440" bIns="45720" rtlCol="0" anchor="b">
                  <a:normAutofit/>
                </a:bodyPr>
                <a:lstStyle/>
                <a:p>
                  <a:pPr marL="0" marR="0" lvl="0" indent="0" algn="ctr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ís1îḋe"/>
                <p:cNvSpPr/>
                <p:nvPr/>
              </p:nvSpPr>
              <p:spPr bwMode="auto">
                <a:xfrm rot="2783601">
                  <a:off x="3776738" y="1766649"/>
                  <a:ext cx="1214938" cy="1217680"/>
                </a:xfrm>
                <a:custGeom>
                  <a:avLst/>
                  <a:gdLst>
                    <a:gd name="T0" fmla="*/ 99 w 562"/>
                    <a:gd name="T1" fmla="*/ 461 h 562"/>
                    <a:gd name="T2" fmla="*/ 100 w 562"/>
                    <a:gd name="T3" fmla="*/ 99 h 562"/>
                    <a:gd name="T4" fmla="*/ 462 w 562"/>
                    <a:gd name="T5" fmla="*/ 101 h 562"/>
                    <a:gd name="T6" fmla="*/ 461 w 562"/>
                    <a:gd name="T7" fmla="*/ 462 h 562"/>
                    <a:gd name="T8" fmla="*/ 99 w 562"/>
                    <a:gd name="T9" fmla="*/ 461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2" h="562">
                      <a:moveTo>
                        <a:pt x="99" y="461"/>
                      </a:moveTo>
                      <a:cubicBezTo>
                        <a:pt x="0" y="361"/>
                        <a:pt x="0" y="199"/>
                        <a:pt x="100" y="99"/>
                      </a:cubicBezTo>
                      <a:cubicBezTo>
                        <a:pt x="200" y="0"/>
                        <a:pt x="362" y="0"/>
                        <a:pt x="462" y="101"/>
                      </a:cubicBezTo>
                      <a:cubicBezTo>
                        <a:pt x="562" y="201"/>
                        <a:pt x="561" y="363"/>
                        <a:pt x="461" y="462"/>
                      </a:cubicBezTo>
                      <a:cubicBezTo>
                        <a:pt x="361" y="562"/>
                        <a:pt x="199" y="561"/>
                        <a:pt x="99" y="46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ctr" anchorCtr="0" compatLnSpc="1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ís1îḋe"/>
                <p:cNvSpPr/>
                <p:nvPr/>
              </p:nvSpPr>
              <p:spPr bwMode="auto">
                <a:xfrm rot="2783601">
                  <a:off x="5898091" y="1750607"/>
                  <a:ext cx="1214938" cy="1217680"/>
                </a:xfrm>
                <a:custGeom>
                  <a:avLst/>
                  <a:gdLst>
                    <a:gd name="T0" fmla="*/ 99 w 562"/>
                    <a:gd name="T1" fmla="*/ 461 h 562"/>
                    <a:gd name="T2" fmla="*/ 100 w 562"/>
                    <a:gd name="T3" fmla="*/ 99 h 562"/>
                    <a:gd name="T4" fmla="*/ 462 w 562"/>
                    <a:gd name="T5" fmla="*/ 101 h 562"/>
                    <a:gd name="T6" fmla="*/ 461 w 562"/>
                    <a:gd name="T7" fmla="*/ 462 h 562"/>
                    <a:gd name="T8" fmla="*/ 99 w 562"/>
                    <a:gd name="T9" fmla="*/ 461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2" h="562">
                      <a:moveTo>
                        <a:pt x="99" y="461"/>
                      </a:moveTo>
                      <a:cubicBezTo>
                        <a:pt x="0" y="361"/>
                        <a:pt x="0" y="199"/>
                        <a:pt x="100" y="99"/>
                      </a:cubicBezTo>
                      <a:cubicBezTo>
                        <a:pt x="200" y="0"/>
                        <a:pt x="362" y="0"/>
                        <a:pt x="462" y="101"/>
                      </a:cubicBezTo>
                      <a:cubicBezTo>
                        <a:pt x="562" y="201"/>
                        <a:pt x="561" y="363"/>
                        <a:pt x="461" y="462"/>
                      </a:cubicBezTo>
                      <a:cubicBezTo>
                        <a:pt x="361" y="562"/>
                        <a:pt x="199" y="561"/>
                        <a:pt x="99" y="46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ctr" anchorCtr="0" compatLnSpc="1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ís1îḋe"/>
                <p:cNvSpPr/>
                <p:nvPr/>
              </p:nvSpPr>
              <p:spPr bwMode="auto">
                <a:xfrm rot="2783601">
                  <a:off x="5829100" y="3845366"/>
                  <a:ext cx="1214938" cy="1217680"/>
                </a:xfrm>
                <a:custGeom>
                  <a:avLst/>
                  <a:gdLst>
                    <a:gd name="T0" fmla="*/ 99 w 562"/>
                    <a:gd name="T1" fmla="*/ 461 h 562"/>
                    <a:gd name="T2" fmla="*/ 100 w 562"/>
                    <a:gd name="T3" fmla="*/ 99 h 562"/>
                    <a:gd name="T4" fmla="*/ 462 w 562"/>
                    <a:gd name="T5" fmla="*/ 101 h 562"/>
                    <a:gd name="T6" fmla="*/ 461 w 562"/>
                    <a:gd name="T7" fmla="*/ 462 h 562"/>
                    <a:gd name="T8" fmla="*/ 99 w 562"/>
                    <a:gd name="T9" fmla="*/ 461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2" h="562">
                      <a:moveTo>
                        <a:pt x="99" y="461"/>
                      </a:moveTo>
                      <a:cubicBezTo>
                        <a:pt x="0" y="361"/>
                        <a:pt x="0" y="199"/>
                        <a:pt x="100" y="99"/>
                      </a:cubicBezTo>
                      <a:cubicBezTo>
                        <a:pt x="200" y="0"/>
                        <a:pt x="362" y="0"/>
                        <a:pt x="462" y="101"/>
                      </a:cubicBezTo>
                      <a:cubicBezTo>
                        <a:pt x="562" y="201"/>
                        <a:pt x="561" y="363"/>
                        <a:pt x="461" y="462"/>
                      </a:cubicBezTo>
                      <a:cubicBezTo>
                        <a:pt x="361" y="562"/>
                        <a:pt x="199" y="561"/>
                        <a:pt x="99" y="46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ctr" anchorCtr="0" compatLnSpc="1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ís1îḋe"/>
                <p:cNvSpPr/>
                <p:nvPr/>
              </p:nvSpPr>
              <p:spPr bwMode="auto">
                <a:xfrm rot="2783601">
                  <a:off x="7914578" y="3877451"/>
                  <a:ext cx="1214938" cy="1217680"/>
                </a:xfrm>
                <a:custGeom>
                  <a:avLst/>
                  <a:gdLst>
                    <a:gd name="T0" fmla="*/ 99 w 562"/>
                    <a:gd name="T1" fmla="*/ 461 h 562"/>
                    <a:gd name="T2" fmla="*/ 100 w 562"/>
                    <a:gd name="T3" fmla="*/ 99 h 562"/>
                    <a:gd name="T4" fmla="*/ 462 w 562"/>
                    <a:gd name="T5" fmla="*/ 101 h 562"/>
                    <a:gd name="T6" fmla="*/ 461 w 562"/>
                    <a:gd name="T7" fmla="*/ 462 h 562"/>
                    <a:gd name="T8" fmla="*/ 99 w 562"/>
                    <a:gd name="T9" fmla="*/ 461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2" h="562">
                      <a:moveTo>
                        <a:pt x="99" y="461"/>
                      </a:moveTo>
                      <a:cubicBezTo>
                        <a:pt x="0" y="361"/>
                        <a:pt x="0" y="199"/>
                        <a:pt x="100" y="99"/>
                      </a:cubicBezTo>
                      <a:cubicBezTo>
                        <a:pt x="200" y="0"/>
                        <a:pt x="362" y="0"/>
                        <a:pt x="462" y="101"/>
                      </a:cubicBezTo>
                      <a:cubicBezTo>
                        <a:pt x="562" y="201"/>
                        <a:pt x="561" y="363"/>
                        <a:pt x="461" y="462"/>
                      </a:cubicBezTo>
                      <a:cubicBezTo>
                        <a:pt x="361" y="562"/>
                        <a:pt x="199" y="561"/>
                        <a:pt x="99" y="46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ctr" anchorCtr="0" compatLnSpc="1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697" y="2325861"/>
              <a:ext cx="576000" cy="576000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218" y="2366949"/>
              <a:ext cx="540000" cy="540000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622" y="4481699"/>
              <a:ext cx="540000" cy="540000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524" y="4490028"/>
              <a:ext cx="540000" cy="540000"/>
            </a:xfrm>
            <a:prstGeom prst="rect">
              <a:avLst/>
            </a:prstGeom>
          </p:spPr>
        </p:pic>
      </p:grp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选题背景与意义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63173" y="2567107"/>
            <a:ext cx="2914831" cy="2363777"/>
            <a:chOff x="4363173" y="2631275"/>
            <a:chExt cx="2914831" cy="2363777"/>
          </a:xfrm>
        </p:grpSpPr>
        <p:sp>
          <p:nvSpPr>
            <p:cNvPr id="6" name="isḷiḓe"/>
            <p:cNvSpPr/>
            <p:nvPr/>
          </p:nvSpPr>
          <p:spPr>
            <a:xfrm>
              <a:off x="4914227" y="2631275"/>
              <a:ext cx="2363777" cy="2363777"/>
            </a:xfrm>
            <a:prstGeom prst="arc">
              <a:avLst>
                <a:gd name="adj1" fmla="val 21578092"/>
                <a:gd name="adj2" fmla="val 21479725"/>
              </a:avLst>
            </a:prstGeom>
            <a:noFill/>
            <a:ln w="22225" cap="rnd">
              <a:solidFill>
                <a:srgbClr val="783FA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 flipH="1">
              <a:off x="4363173" y="3813164"/>
              <a:ext cx="55105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563454" y="3097983"/>
            <a:ext cx="1853084" cy="1302026"/>
            <a:chOff x="9563454" y="3162151"/>
            <a:chExt cx="1853084" cy="1302026"/>
          </a:xfrm>
        </p:grpSpPr>
        <p:grpSp>
          <p:nvGrpSpPr>
            <p:cNvPr id="8" name="组合 7"/>
            <p:cNvGrpSpPr/>
            <p:nvPr/>
          </p:nvGrpSpPr>
          <p:grpSpPr>
            <a:xfrm>
              <a:off x="10114510" y="3162151"/>
              <a:ext cx="1302028" cy="1302026"/>
              <a:chOff x="10114510" y="3162151"/>
              <a:chExt cx="1302028" cy="1302026"/>
            </a:xfrm>
          </p:grpSpPr>
          <p:sp>
            <p:nvSpPr>
              <p:cNvPr id="10" name="îSľíḋé"/>
              <p:cNvSpPr/>
              <p:nvPr/>
            </p:nvSpPr>
            <p:spPr>
              <a:xfrm>
                <a:off x="10205548" y="3253189"/>
                <a:ext cx="1119951" cy="1119949"/>
              </a:xfrm>
              <a:prstGeom prst="ellipse">
                <a:avLst/>
              </a:prstGeom>
              <a:gradFill>
                <a:gsLst>
                  <a:gs pos="0">
                    <a:srgbClr val="1C6299"/>
                  </a:gs>
                  <a:gs pos="100000">
                    <a:srgbClr val="1C6299"/>
                  </a:gs>
                </a:gsLst>
                <a:lin ang="0" scaled="0"/>
              </a:gradFill>
              <a:ln w="12700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1" name="iṧlïḍê"/>
              <p:cNvSpPr/>
              <p:nvPr/>
            </p:nvSpPr>
            <p:spPr>
              <a:xfrm>
                <a:off x="10114510" y="3162151"/>
                <a:ext cx="1302028" cy="1302026"/>
              </a:xfrm>
              <a:prstGeom prst="ellipse">
                <a:avLst/>
              </a:prstGeom>
              <a:noFill/>
              <a:ln w="22225" cap="rnd">
                <a:solidFill>
                  <a:srgbClr val="783FA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2" name="îSḷíďé"/>
              <p:cNvSpPr>
                <a:spLocks noChangeAspect="1"/>
              </p:cNvSpPr>
              <p:nvPr/>
            </p:nvSpPr>
            <p:spPr bwMode="auto">
              <a:xfrm>
                <a:off x="10558802" y="3600398"/>
                <a:ext cx="468000" cy="468000"/>
              </a:xfrm>
              <a:custGeom>
                <a:avLst/>
                <a:gdLst/>
                <a:ahLst/>
                <a:cxnLst>
                  <a:cxn ang="0">
                    <a:pos x="131" y="82"/>
                  </a:cxn>
                  <a:cxn ang="0">
                    <a:pos x="122" y="98"/>
                  </a:cxn>
                  <a:cxn ang="0">
                    <a:pos x="125" y="107"/>
                  </a:cxn>
                  <a:cxn ang="0">
                    <a:pos x="65" y="141"/>
                  </a:cxn>
                  <a:cxn ang="0">
                    <a:pos x="51" y="134"/>
                  </a:cxn>
                  <a:cxn ang="0">
                    <a:pos x="44" y="97"/>
                  </a:cxn>
                  <a:cxn ang="0">
                    <a:pos x="68" y="28"/>
                  </a:cxn>
                  <a:cxn ang="0">
                    <a:pos x="74" y="29"/>
                  </a:cxn>
                  <a:cxn ang="0">
                    <a:pos x="86" y="24"/>
                  </a:cxn>
                  <a:cxn ang="0">
                    <a:pos x="131" y="82"/>
                  </a:cxn>
                  <a:cxn ang="0">
                    <a:pos x="92" y="11"/>
                  </a:cxn>
                  <a:cxn ang="0">
                    <a:pos x="91" y="15"/>
                  </a:cxn>
                  <a:cxn ang="0">
                    <a:pos x="141" y="80"/>
                  </a:cxn>
                  <a:cxn ang="0">
                    <a:pos x="142" y="80"/>
                  </a:cxn>
                  <a:cxn ang="0">
                    <a:pos x="153" y="32"/>
                  </a:cxn>
                  <a:cxn ang="0">
                    <a:pos x="153" y="29"/>
                  </a:cxn>
                  <a:cxn ang="0">
                    <a:pos x="102" y="0"/>
                  </a:cxn>
                  <a:cxn ang="0">
                    <a:pos x="91" y="6"/>
                  </a:cxn>
                  <a:cxn ang="0">
                    <a:pos x="92" y="11"/>
                  </a:cxn>
                  <a:cxn ang="0">
                    <a:pos x="40" y="137"/>
                  </a:cxn>
                  <a:cxn ang="0">
                    <a:pos x="33" y="97"/>
                  </a:cxn>
                  <a:cxn ang="0">
                    <a:pos x="59" y="22"/>
                  </a:cxn>
                  <a:cxn ang="0">
                    <a:pos x="55" y="11"/>
                  </a:cxn>
                  <a:cxn ang="0">
                    <a:pos x="46" y="9"/>
                  </a:cxn>
                  <a:cxn ang="0">
                    <a:pos x="0" y="85"/>
                  </a:cxn>
                  <a:cxn ang="0">
                    <a:pos x="20" y="140"/>
                  </a:cxn>
                  <a:cxn ang="0">
                    <a:pos x="35" y="143"/>
                  </a:cxn>
                  <a:cxn ang="0">
                    <a:pos x="40" y="137"/>
                  </a:cxn>
                  <a:cxn ang="0">
                    <a:pos x="163" y="45"/>
                  </a:cxn>
                  <a:cxn ang="0">
                    <a:pos x="153" y="84"/>
                  </a:cxn>
                  <a:cxn ang="0">
                    <a:pos x="159" y="98"/>
                  </a:cxn>
                  <a:cxn ang="0">
                    <a:pos x="147" y="115"/>
                  </a:cxn>
                  <a:cxn ang="0">
                    <a:pos x="147" y="116"/>
                  </a:cxn>
                  <a:cxn ang="0">
                    <a:pos x="142" y="151"/>
                  </a:cxn>
                  <a:cxn ang="0">
                    <a:pos x="173" y="85"/>
                  </a:cxn>
                  <a:cxn ang="0">
                    <a:pos x="163" y="45"/>
                  </a:cxn>
                  <a:cxn ang="0">
                    <a:pos x="132" y="114"/>
                  </a:cxn>
                  <a:cxn ang="0">
                    <a:pos x="69" y="151"/>
                  </a:cxn>
                  <a:cxn ang="0">
                    <a:pos x="69" y="152"/>
                  </a:cxn>
                  <a:cxn ang="0">
                    <a:pos x="66" y="162"/>
                  </a:cxn>
                  <a:cxn ang="0">
                    <a:pos x="74" y="170"/>
                  </a:cxn>
                  <a:cxn ang="0">
                    <a:pos x="86" y="171"/>
                  </a:cxn>
                  <a:cxn ang="0">
                    <a:pos x="126" y="162"/>
                  </a:cxn>
                  <a:cxn ang="0">
                    <a:pos x="136" y="116"/>
                  </a:cxn>
                  <a:cxn ang="0">
                    <a:pos x="136" y="116"/>
                  </a:cxn>
                  <a:cxn ang="0">
                    <a:pos x="132" y="114"/>
                  </a:cxn>
                  <a:cxn ang="0">
                    <a:pos x="132" y="114"/>
                  </a:cxn>
                  <a:cxn ang="0">
                    <a:pos x="132" y="114"/>
                  </a:cxn>
                </a:cxnLst>
                <a:rect l="0" t="0" r="r" b="b"/>
                <a:pathLst>
                  <a:path w="173" h="171">
                    <a:moveTo>
                      <a:pt x="131" y="82"/>
                    </a:moveTo>
                    <a:cubicBezTo>
                      <a:pt x="126" y="86"/>
                      <a:pt x="122" y="91"/>
                      <a:pt x="122" y="98"/>
                    </a:cubicBezTo>
                    <a:cubicBezTo>
                      <a:pt x="122" y="101"/>
                      <a:pt x="123" y="104"/>
                      <a:pt x="125" y="107"/>
                    </a:cubicBezTo>
                    <a:cubicBezTo>
                      <a:pt x="109" y="124"/>
                      <a:pt x="88" y="136"/>
                      <a:pt x="65" y="141"/>
                    </a:cubicBezTo>
                    <a:cubicBezTo>
                      <a:pt x="62" y="137"/>
                      <a:pt x="57" y="134"/>
                      <a:pt x="51" y="134"/>
                    </a:cubicBezTo>
                    <a:cubicBezTo>
                      <a:pt x="47" y="122"/>
                      <a:pt x="44" y="110"/>
                      <a:pt x="44" y="97"/>
                    </a:cubicBezTo>
                    <a:cubicBezTo>
                      <a:pt x="44" y="71"/>
                      <a:pt x="53" y="47"/>
                      <a:pt x="68" y="28"/>
                    </a:cubicBezTo>
                    <a:cubicBezTo>
                      <a:pt x="70" y="29"/>
                      <a:pt x="72" y="29"/>
                      <a:pt x="74" y="29"/>
                    </a:cubicBezTo>
                    <a:cubicBezTo>
                      <a:pt x="78" y="29"/>
                      <a:pt x="82" y="27"/>
                      <a:pt x="86" y="24"/>
                    </a:cubicBezTo>
                    <a:cubicBezTo>
                      <a:pt x="107" y="38"/>
                      <a:pt x="123" y="58"/>
                      <a:pt x="131" y="82"/>
                    </a:cubicBezTo>
                    <a:close/>
                    <a:moveTo>
                      <a:pt x="92" y="11"/>
                    </a:moveTo>
                    <a:cubicBezTo>
                      <a:pt x="92" y="12"/>
                      <a:pt x="92" y="13"/>
                      <a:pt x="91" y="15"/>
                    </a:cubicBezTo>
                    <a:cubicBezTo>
                      <a:pt x="115" y="30"/>
                      <a:pt x="133" y="53"/>
                      <a:pt x="141" y="80"/>
                    </a:cubicBezTo>
                    <a:cubicBezTo>
                      <a:pt x="142" y="80"/>
                      <a:pt x="142" y="80"/>
                      <a:pt x="142" y="80"/>
                    </a:cubicBezTo>
                    <a:cubicBezTo>
                      <a:pt x="149" y="65"/>
                      <a:pt x="153" y="49"/>
                      <a:pt x="153" y="32"/>
                    </a:cubicBezTo>
                    <a:cubicBezTo>
                      <a:pt x="153" y="31"/>
                      <a:pt x="153" y="30"/>
                      <a:pt x="153" y="29"/>
                    </a:cubicBezTo>
                    <a:cubicBezTo>
                      <a:pt x="140" y="14"/>
                      <a:pt x="122" y="4"/>
                      <a:pt x="102" y="0"/>
                    </a:cubicBezTo>
                    <a:cubicBezTo>
                      <a:pt x="98" y="2"/>
                      <a:pt x="95" y="4"/>
                      <a:pt x="91" y="6"/>
                    </a:cubicBezTo>
                    <a:cubicBezTo>
                      <a:pt x="92" y="8"/>
                      <a:pt x="92" y="9"/>
                      <a:pt x="92" y="11"/>
                    </a:cubicBezTo>
                    <a:close/>
                    <a:moveTo>
                      <a:pt x="40" y="137"/>
                    </a:moveTo>
                    <a:cubicBezTo>
                      <a:pt x="36" y="124"/>
                      <a:pt x="33" y="111"/>
                      <a:pt x="33" y="97"/>
                    </a:cubicBezTo>
                    <a:cubicBezTo>
                      <a:pt x="33" y="69"/>
                      <a:pt x="43" y="42"/>
                      <a:pt x="59" y="22"/>
                    </a:cubicBezTo>
                    <a:cubicBezTo>
                      <a:pt x="57" y="19"/>
                      <a:pt x="55" y="15"/>
                      <a:pt x="55" y="11"/>
                    </a:cubicBezTo>
                    <a:cubicBezTo>
                      <a:pt x="52" y="10"/>
                      <a:pt x="49" y="9"/>
                      <a:pt x="46" y="9"/>
                    </a:cubicBezTo>
                    <a:cubicBezTo>
                      <a:pt x="19" y="23"/>
                      <a:pt x="0" y="52"/>
                      <a:pt x="0" y="85"/>
                    </a:cubicBezTo>
                    <a:cubicBezTo>
                      <a:pt x="0" y="106"/>
                      <a:pt x="8" y="125"/>
                      <a:pt x="20" y="140"/>
                    </a:cubicBezTo>
                    <a:cubicBezTo>
                      <a:pt x="25" y="141"/>
                      <a:pt x="30" y="142"/>
                      <a:pt x="35" y="143"/>
                    </a:cubicBezTo>
                    <a:cubicBezTo>
                      <a:pt x="36" y="140"/>
                      <a:pt x="38" y="138"/>
                      <a:pt x="40" y="137"/>
                    </a:cubicBezTo>
                    <a:close/>
                    <a:moveTo>
                      <a:pt x="163" y="45"/>
                    </a:moveTo>
                    <a:cubicBezTo>
                      <a:pt x="162" y="59"/>
                      <a:pt x="158" y="72"/>
                      <a:pt x="153" y="84"/>
                    </a:cubicBezTo>
                    <a:cubicBezTo>
                      <a:pt x="157" y="87"/>
                      <a:pt x="159" y="92"/>
                      <a:pt x="159" y="98"/>
                    </a:cubicBezTo>
                    <a:cubicBezTo>
                      <a:pt x="159" y="106"/>
                      <a:pt x="154" y="112"/>
                      <a:pt x="147" y="115"/>
                    </a:cubicBezTo>
                    <a:cubicBezTo>
                      <a:pt x="147" y="115"/>
                      <a:pt x="147" y="116"/>
                      <a:pt x="147" y="116"/>
                    </a:cubicBezTo>
                    <a:cubicBezTo>
                      <a:pt x="147" y="128"/>
                      <a:pt x="145" y="140"/>
                      <a:pt x="142" y="151"/>
                    </a:cubicBezTo>
                    <a:cubicBezTo>
                      <a:pt x="161" y="135"/>
                      <a:pt x="173" y="112"/>
                      <a:pt x="173" y="85"/>
                    </a:cubicBezTo>
                    <a:cubicBezTo>
                      <a:pt x="173" y="71"/>
                      <a:pt x="169" y="57"/>
                      <a:pt x="163" y="45"/>
                    </a:cubicBezTo>
                    <a:close/>
                    <a:moveTo>
                      <a:pt x="132" y="114"/>
                    </a:moveTo>
                    <a:cubicBezTo>
                      <a:pt x="116" y="133"/>
                      <a:pt x="94" y="146"/>
                      <a:pt x="69" y="151"/>
                    </a:cubicBezTo>
                    <a:cubicBezTo>
                      <a:pt x="69" y="151"/>
                      <a:pt x="69" y="152"/>
                      <a:pt x="69" y="152"/>
                    </a:cubicBezTo>
                    <a:cubicBezTo>
                      <a:pt x="69" y="156"/>
                      <a:pt x="68" y="159"/>
                      <a:pt x="66" y="162"/>
                    </a:cubicBezTo>
                    <a:cubicBezTo>
                      <a:pt x="69" y="165"/>
                      <a:pt x="71" y="168"/>
                      <a:pt x="74" y="170"/>
                    </a:cubicBezTo>
                    <a:cubicBezTo>
                      <a:pt x="78" y="171"/>
                      <a:pt x="82" y="171"/>
                      <a:pt x="86" y="171"/>
                    </a:cubicBezTo>
                    <a:cubicBezTo>
                      <a:pt x="101" y="171"/>
                      <a:pt x="114" y="168"/>
                      <a:pt x="126" y="162"/>
                    </a:cubicBezTo>
                    <a:cubicBezTo>
                      <a:pt x="132" y="148"/>
                      <a:pt x="136" y="133"/>
                      <a:pt x="136" y="116"/>
                    </a:cubicBezTo>
                    <a:cubicBezTo>
                      <a:pt x="136" y="116"/>
                      <a:pt x="136" y="116"/>
                      <a:pt x="136" y="116"/>
                    </a:cubicBezTo>
                    <a:cubicBezTo>
                      <a:pt x="135" y="115"/>
                      <a:pt x="134" y="115"/>
                      <a:pt x="132" y="114"/>
                    </a:cubicBezTo>
                    <a:close/>
                    <a:moveTo>
                      <a:pt x="132" y="114"/>
                    </a:moveTo>
                    <a:cubicBezTo>
                      <a:pt x="132" y="114"/>
                      <a:pt x="132" y="114"/>
                      <a:pt x="132" y="114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 flipH="1">
              <a:off x="9563454" y="3813164"/>
              <a:ext cx="55105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205"/>
          <p:cNvSpPr txBox="1"/>
          <p:nvPr/>
        </p:nvSpPr>
        <p:spPr>
          <a:xfrm>
            <a:off x="5020670" y="1272431"/>
            <a:ext cx="2150660" cy="102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 ipsum available</a:t>
            </a:r>
          </a:p>
        </p:txBody>
      </p:sp>
      <p:sp>
        <p:nvSpPr>
          <p:cNvPr id="14" name="TextBox 205"/>
          <p:cNvSpPr txBox="1"/>
          <p:nvPr/>
        </p:nvSpPr>
        <p:spPr>
          <a:xfrm>
            <a:off x="9138775" y="1921750"/>
            <a:ext cx="2382615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 ipsum</a:t>
            </a:r>
          </a:p>
        </p:txBody>
      </p:sp>
      <p:sp>
        <p:nvSpPr>
          <p:cNvPr id="15" name="TextBox 205"/>
          <p:cNvSpPr txBox="1"/>
          <p:nvPr/>
        </p:nvSpPr>
        <p:spPr>
          <a:xfrm>
            <a:off x="670610" y="1921750"/>
            <a:ext cx="2382615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l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 ipsum</a:t>
            </a:r>
          </a:p>
        </p:txBody>
      </p:sp>
      <p:sp>
        <p:nvSpPr>
          <p:cNvPr id="16" name="TextBox 205"/>
          <p:cNvSpPr txBox="1"/>
          <p:nvPr/>
        </p:nvSpPr>
        <p:spPr>
          <a:xfrm>
            <a:off x="2420645" y="4911298"/>
            <a:ext cx="2150660" cy="102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 ipsum available</a:t>
            </a:r>
          </a:p>
        </p:txBody>
      </p:sp>
      <p:sp>
        <p:nvSpPr>
          <p:cNvPr id="17" name="TextBox 205"/>
          <p:cNvSpPr txBox="1"/>
          <p:nvPr/>
        </p:nvSpPr>
        <p:spPr>
          <a:xfrm>
            <a:off x="7620695" y="4911298"/>
            <a:ext cx="2150660" cy="102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Keyword Here</a:t>
            </a: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many variations of passages of lorem ipsum available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75463" y="3097983"/>
            <a:ext cx="1302028" cy="1302026"/>
            <a:chOff x="775463" y="3162151"/>
            <a:chExt cx="1302028" cy="1302026"/>
          </a:xfrm>
          <a:gradFill>
            <a:gsLst>
              <a:gs pos="0">
                <a:srgbClr val="1C6299"/>
              </a:gs>
              <a:gs pos="100000">
                <a:srgbClr val="1C6299"/>
              </a:gs>
            </a:gsLst>
            <a:lin ang="0" scaled="0"/>
          </a:gradFill>
        </p:grpSpPr>
        <p:sp>
          <p:nvSpPr>
            <p:cNvPr id="19" name="íşlîḍê"/>
            <p:cNvSpPr/>
            <p:nvPr/>
          </p:nvSpPr>
          <p:spPr>
            <a:xfrm>
              <a:off x="866501" y="3253189"/>
              <a:ext cx="1119951" cy="1119949"/>
            </a:xfrm>
            <a:prstGeom prst="ellipse">
              <a:avLst/>
            </a:prstGeom>
            <a:grpFill/>
            <a:ln w="12700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20" name="iŝ1íḑè"/>
            <p:cNvSpPr/>
            <p:nvPr/>
          </p:nvSpPr>
          <p:spPr>
            <a:xfrm>
              <a:off x="775463" y="3162151"/>
              <a:ext cx="1302028" cy="1302026"/>
            </a:xfrm>
            <a:prstGeom prst="ellipse">
              <a:avLst/>
            </a:prstGeom>
            <a:grpFill/>
            <a:ln w="19050">
              <a:solidFill>
                <a:srgbClr val="5D307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519" y="3532522"/>
              <a:ext cx="540000" cy="540000"/>
            </a:xfrm>
            <a:prstGeom prst="rect">
              <a:avLst/>
            </a:prstGeom>
            <a:grpFill/>
          </p:spPr>
        </p:pic>
      </p:grpSp>
      <p:grpSp>
        <p:nvGrpSpPr>
          <p:cNvPr id="22" name="组合 21"/>
          <p:cNvGrpSpPr/>
          <p:nvPr/>
        </p:nvGrpSpPr>
        <p:grpSpPr>
          <a:xfrm>
            <a:off x="2077491" y="2881799"/>
            <a:ext cx="2285681" cy="1734393"/>
            <a:chOff x="2077491" y="2945967"/>
            <a:chExt cx="2285681" cy="1734393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2077491" y="3813164"/>
              <a:ext cx="55105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2628779" y="2945967"/>
              <a:ext cx="1734393" cy="1734393"/>
              <a:chOff x="2628779" y="2945967"/>
              <a:chExt cx="1734393" cy="1734393"/>
            </a:xfrm>
          </p:grpSpPr>
          <p:sp>
            <p:nvSpPr>
              <p:cNvPr id="25" name="ïšļiḓê"/>
              <p:cNvSpPr/>
              <p:nvPr/>
            </p:nvSpPr>
            <p:spPr>
              <a:xfrm>
                <a:off x="2762238" y="3079426"/>
                <a:ext cx="1467476" cy="1467476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26" name="îşļíďê"/>
              <p:cNvSpPr/>
              <p:nvPr/>
            </p:nvSpPr>
            <p:spPr>
              <a:xfrm>
                <a:off x="2628779" y="2945967"/>
                <a:ext cx="1734393" cy="1734393"/>
              </a:xfrm>
              <a:prstGeom prst="ellipse">
                <a:avLst/>
              </a:prstGeom>
              <a:noFill/>
              <a:ln w="22225" cap="rnd">
                <a:solidFill>
                  <a:srgbClr val="783FA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419" y="3481514"/>
                <a:ext cx="612000" cy="612000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7278004" y="2881799"/>
            <a:ext cx="2285449" cy="1734393"/>
            <a:chOff x="7278004" y="2945967"/>
            <a:chExt cx="2285449" cy="1734393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7278004" y="3813164"/>
              <a:ext cx="55105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7829060" y="2945967"/>
              <a:ext cx="1734393" cy="1734393"/>
              <a:chOff x="7829060" y="2945967"/>
              <a:chExt cx="1734393" cy="1734393"/>
            </a:xfrm>
          </p:grpSpPr>
          <p:sp>
            <p:nvSpPr>
              <p:cNvPr id="31" name="ïṡḷîďê"/>
              <p:cNvSpPr/>
              <p:nvPr/>
            </p:nvSpPr>
            <p:spPr>
              <a:xfrm>
                <a:off x="7962519" y="3079426"/>
                <a:ext cx="1467476" cy="14674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32" name="îṥ1iďé"/>
              <p:cNvSpPr/>
              <p:nvPr/>
            </p:nvSpPr>
            <p:spPr>
              <a:xfrm>
                <a:off x="7829060" y="2945967"/>
                <a:ext cx="1734393" cy="1734393"/>
              </a:xfrm>
              <a:prstGeom prst="ellipse">
                <a:avLst/>
              </a:prstGeom>
              <a:noFill/>
              <a:ln w="22225" cap="rnd">
                <a:solidFill>
                  <a:srgbClr val="783FA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7162" y="3509982"/>
                <a:ext cx="576000" cy="576000"/>
              </a:xfrm>
              <a:prstGeom prst="rect">
                <a:avLst/>
              </a:prstGeom>
            </p:spPr>
          </p:pic>
        </p:grpSp>
      </p:grpSp>
      <p:sp>
        <p:nvSpPr>
          <p:cNvPr id="42" name="文本框 4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45" name="组合 44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6" name="椭圆 45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50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选题背景与意义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52" name="矩形 5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046991" y="2693253"/>
            <a:ext cx="2085317" cy="2111484"/>
          </a:xfrm>
          <a:prstGeom prst="ellipse">
            <a:avLst/>
          </a:prstGeom>
          <a:blipFill dpi="0" rotWithShape="1">
            <a:blip r:embed="rId7"/>
            <a:srcRect/>
            <a:stretch>
              <a:fillRect l="-24591" t="-10298" r="-32105" b="-30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14="http://schemas.microsoft.com/office/drawing/2010/main"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7203" y="0"/>
            <a:ext cx="12199203" cy="4172694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5891230" y="4493759"/>
            <a:ext cx="2662638" cy="96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173355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65" b="1" dirty="0">
                <a:solidFill>
                  <a:srgbClr val="EEB5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2655" b="1" dirty="0">
              <a:solidFill>
                <a:srgbClr val="1C62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173355" algn="ctr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35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en-US" altLang="zh-CN" sz="4795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35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PART 02</a:t>
            </a:r>
            <a:endParaRPr lang="zh-CN" altLang="en-US" sz="2135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00914" y="4327691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Box 24"/>
          <p:cNvSpPr txBox="1"/>
          <p:nvPr/>
        </p:nvSpPr>
        <p:spPr>
          <a:xfrm>
            <a:off x="6128397" y="5807176"/>
            <a:ext cx="1419215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7531536" y="5807176"/>
            <a:ext cx="1482589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65" b="1" dirty="0">
                <a:solidFill>
                  <a:srgbClr val="1C6299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02</a:t>
            </a:r>
            <a:endParaRPr lang="zh-CN" altLang="en-US" sz="6665" b="1" dirty="0">
              <a:solidFill>
                <a:srgbClr val="1C6299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128397" y="6081797"/>
            <a:ext cx="1419215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531536" y="6081797"/>
            <a:ext cx="1482589" cy="212675"/>
          </a:xfrm>
          <a:prstGeom prst="rect">
            <a:avLst/>
          </a:prstGeom>
          <a:noFill/>
        </p:spPr>
        <p:txBody>
          <a:bodyPr wrap="square" lIns="80602" tIns="40302" rIns="80602" bIns="40302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85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85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50800"/>
            <a:ext cx="12103100" cy="40761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/>
      <p:bldP spid="17" grpId="0"/>
      <p:bldP spid="21" grpId="0"/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svg="http://schemas.microsoft.com/office/drawing/2016/SVG/main" xmlns:a14="http://schemas.microsoft.com/office/drawing/2010/main" xmlns:mc="http://schemas.openxmlformats.org/markup-compatibility/2006" xmlns:p15="http://schemas.microsoft.com/office/powerpoint/2012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4721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1C6299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研究方法及过程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Background of the Project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gradFill>
            <a:gsLst>
              <a:gs pos="0">
                <a:srgbClr val="1C6299"/>
              </a:gs>
              <a:gs pos="100000">
                <a:srgbClr val="5C307D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任意多边形: 形状 24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7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1776</Words>
  <Application>Microsoft Office PowerPoint</Application>
  <PresentationFormat>宽屏</PresentationFormat>
  <Paragraphs>335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等线</vt:lpstr>
      <vt:lpstr>宋体</vt:lpstr>
      <vt:lpstr>微软雅黑</vt:lpstr>
      <vt:lpstr>Arial</vt:lpstr>
      <vt:lpstr>Calibri</vt:lpstr>
      <vt:lpstr>Calibri Light</vt:lpstr>
      <vt:lpstr>Impact</vt:lpstr>
      <vt:lpstr>Wingdings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Haiyang Zhang</cp:lastModifiedBy>
  <cp:revision>59</cp:revision>
  <dcterms:created xsi:type="dcterms:W3CDTF">2019-03-09T08:01:00Z</dcterms:created>
  <dcterms:modified xsi:type="dcterms:W3CDTF">2022-11-27T02:06:01Z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